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notesMasterIdLst>
    <p:notesMasterId r:id="rId36"/>
  </p:notesMasterIdLst>
  <p:sldIdLst>
    <p:sldId id="257" r:id="rId2"/>
    <p:sldId id="258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9" r:id="rId12"/>
    <p:sldId id="268" r:id="rId13"/>
    <p:sldId id="270" r:id="rId14"/>
    <p:sldId id="271" r:id="rId15"/>
    <p:sldId id="272" r:id="rId16"/>
    <p:sldId id="279" r:id="rId17"/>
    <p:sldId id="280" r:id="rId18"/>
    <p:sldId id="281" r:id="rId19"/>
    <p:sldId id="282" r:id="rId20"/>
    <p:sldId id="283" r:id="rId21"/>
    <p:sldId id="284" r:id="rId22"/>
    <p:sldId id="273" r:id="rId23"/>
    <p:sldId id="285" r:id="rId24"/>
    <p:sldId id="286" r:id="rId25"/>
    <p:sldId id="287" r:id="rId26"/>
    <p:sldId id="288" r:id="rId27"/>
    <p:sldId id="289" r:id="rId28"/>
    <p:sldId id="290" r:id="rId29"/>
    <p:sldId id="291" r:id="rId30"/>
    <p:sldId id="292" r:id="rId31"/>
    <p:sldId id="293" r:id="rId32"/>
    <p:sldId id="294" r:id="rId33"/>
    <p:sldId id="295" r:id="rId34"/>
    <p:sldId id="296" r:id="rId3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D03C5EC7-8ADA-443B-ACDD-554DCBEF65E1}">
          <p14:sldIdLst>
            <p14:sldId id="257"/>
            <p14:sldId id="258"/>
            <p14:sldId id="260"/>
            <p14:sldId id="261"/>
            <p14:sldId id="262"/>
            <p14:sldId id="263"/>
            <p14:sldId id="264"/>
            <p14:sldId id="265"/>
            <p14:sldId id="266"/>
            <p14:sldId id="267"/>
            <p14:sldId id="269"/>
            <p14:sldId id="268"/>
            <p14:sldId id="270"/>
            <p14:sldId id="271"/>
            <p14:sldId id="272"/>
            <p14:sldId id="279"/>
            <p14:sldId id="280"/>
            <p14:sldId id="281"/>
            <p14:sldId id="282"/>
            <p14:sldId id="283"/>
            <p14:sldId id="284"/>
            <p14:sldId id="273"/>
            <p14:sldId id="285"/>
            <p14:sldId id="286"/>
            <p14:sldId id="287"/>
            <p14:sldId id="288"/>
            <p14:sldId id="289"/>
            <p14:sldId id="290"/>
            <p14:sldId id="291"/>
            <p14:sldId id="292"/>
            <p14:sldId id="293"/>
            <p14:sldId id="294"/>
            <p14:sldId id="295"/>
            <p14:sldId id="296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62B4451-D6F0-4311-A0E2-139708FFD91E}" v="129" dt="2025-05-08T07:15:10.09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96" d="100"/>
          <a:sy n="96" d="100"/>
        </p:scale>
        <p:origin x="2784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microsoft.com/office/2015/10/relationships/revisionInfo" Target="revisionInfo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oward Stone" userId="22c31107170b1bdb" providerId="LiveId" clId="{A62B4451-D6F0-4311-A0E2-139708FFD91E}"/>
    <pc:docChg chg="undo custSel addSld delSld modSld sldOrd addSection delSection modSection">
      <pc:chgData name="Howard Stone" userId="22c31107170b1bdb" providerId="LiveId" clId="{A62B4451-D6F0-4311-A0E2-139708FFD91E}" dt="2025-05-08T07:15:29.349" v="871" actId="1076"/>
      <pc:docMkLst>
        <pc:docMk/>
      </pc:docMkLst>
      <pc:sldChg chg="add del">
        <pc:chgData name="Howard Stone" userId="22c31107170b1bdb" providerId="LiveId" clId="{A62B4451-D6F0-4311-A0E2-139708FFD91E}" dt="2025-05-08T02:28:28.270" v="519" actId="2696"/>
        <pc:sldMkLst>
          <pc:docMk/>
          <pc:sldMk cId="1742564513" sldId="257"/>
        </pc:sldMkLst>
      </pc:sldChg>
      <pc:sldChg chg="add del">
        <pc:chgData name="Howard Stone" userId="22c31107170b1bdb" providerId="LiveId" clId="{A62B4451-D6F0-4311-A0E2-139708FFD91E}" dt="2025-05-08T02:28:28.270" v="519" actId="2696"/>
        <pc:sldMkLst>
          <pc:docMk/>
          <pc:sldMk cId="1253694963" sldId="258"/>
        </pc:sldMkLst>
      </pc:sldChg>
      <pc:sldChg chg="modSp add del mod">
        <pc:chgData name="Howard Stone" userId="22c31107170b1bdb" providerId="LiveId" clId="{A62B4451-D6F0-4311-A0E2-139708FFD91E}" dt="2025-05-08T02:28:28.270" v="519" actId="2696"/>
        <pc:sldMkLst>
          <pc:docMk/>
          <pc:sldMk cId="2625233112" sldId="260"/>
        </pc:sldMkLst>
        <pc:spChg chg="mod">
          <ac:chgData name="Howard Stone" userId="22c31107170b1bdb" providerId="LiveId" clId="{A62B4451-D6F0-4311-A0E2-139708FFD91E}" dt="2025-05-08T02:11:40.694" v="448" actId="14100"/>
          <ac:spMkLst>
            <pc:docMk/>
            <pc:sldMk cId="2625233112" sldId="260"/>
            <ac:spMk id="2" creationId="{D83061FF-B27A-0BFC-DC86-A7C442B1E15D}"/>
          </ac:spMkLst>
        </pc:spChg>
      </pc:sldChg>
      <pc:sldChg chg="modSp add del mod">
        <pc:chgData name="Howard Stone" userId="22c31107170b1bdb" providerId="LiveId" clId="{A62B4451-D6F0-4311-A0E2-139708FFD91E}" dt="2025-05-08T02:28:28.270" v="519" actId="2696"/>
        <pc:sldMkLst>
          <pc:docMk/>
          <pc:sldMk cId="2593711390" sldId="261"/>
        </pc:sldMkLst>
        <pc:spChg chg="mod">
          <ac:chgData name="Howard Stone" userId="22c31107170b1bdb" providerId="LiveId" clId="{A62B4451-D6F0-4311-A0E2-139708FFD91E}" dt="2025-05-08T02:11:49.951" v="449" actId="14100"/>
          <ac:spMkLst>
            <pc:docMk/>
            <pc:sldMk cId="2593711390" sldId="261"/>
            <ac:spMk id="2" creationId="{01C2EF18-3905-0234-A55E-46AA55E8B326}"/>
          </ac:spMkLst>
        </pc:spChg>
      </pc:sldChg>
      <pc:sldChg chg="modSp add del mod">
        <pc:chgData name="Howard Stone" userId="22c31107170b1bdb" providerId="LiveId" clId="{A62B4451-D6F0-4311-A0E2-139708FFD91E}" dt="2025-05-08T02:28:28.270" v="519" actId="2696"/>
        <pc:sldMkLst>
          <pc:docMk/>
          <pc:sldMk cId="4229665575" sldId="262"/>
        </pc:sldMkLst>
        <pc:spChg chg="mod">
          <ac:chgData name="Howard Stone" userId="22c31107170b1bdb" providerId="LiveId" clId="{A62B4451-D6F0-4311-A0E2-139708FFD91E}" dt="2025-05-08T02:11:30.089" v="447" actId="14100"/>
          <ac:spMkLst>
            <pc:docMk/>
            <pc:sldMk cId="4229665575" sldId="262"/>
            <ac:spMk id="2" creationId="{23BD9CEF-D41F-4838-6697-7417627211A8}"/>
          </ac:spMkLst>
        </pc:spChg>
      </pc:sldChg>
      <pc:sldChg chg="add del">
        <pc:chgData name="Howard Stone" userId="22c31107170b1bdb" providerId="LiveId" clId="{A62B4451-D6F0-4311-A0E2-139708FFD91E}" dt="2025-05-08T02:28:28.270" v="519" actId="2696"/>
        <pc:sldMkLst>
          <pc:docMk/>
          <pc:sldMk cId="4278764290" sldId="263"/>
        </pc:sldMkLst>
      </pc:sldChg>
      <pc:sldChg chg="addSp modSp add del mod">
        <pc:chgData name="Howard Stone" userId="22c31107170b1bdb" providerId="LiveId" clId="{A62B4451-D6F0-4311-A0E2-139708FFD91E}" dt="2025-05-08T02:28:28.270" v="519" actId="2696"/>
        <pc:sldMkLst>
          <pc:docMk/>
          <pc:sldMk cId="3873777881" sldId="264"/>
        </pc:sldMkLst>
        <pc:spChg chg="add mod">
          <ac:chgData name="Howard Stone" userId="22c31107170b1bdb" providerId="LiveId" clId="{A62B4451-D6F0-4311-A0E2-139708FFD91E}" dt="2025-05-07T20:53:26.092" v="17" actId="255"/>
          <ac:spMkLst>
            <pc:docMk/>
            <pc:sldMk cId="3873777881" sldId="264"/>
            <ac:spMk id="2" creationId="{1997353C-CC8E-051B-11C4-907355333CC2}"/>
          </ac:spMkLst>
        </pc:spChg>
        <pc:spChg chg="add mod">
          <ac:chgData name="Howard Stone" userId="22c31107170b1bdb" providerId="LiveId" clId="{A62B4451-D6F0-4311-A0E2-139708FFD91E}" dt="2025-05-07T21:06:31.227" v="164" actId="20577"/>
          <ac:spMkLst>
            <pc:docMk/>
            <pc:sldMk cId="3873777881" sldId="264"/>
            <ac:spMk id="4" creationId="{FB00B609-B0CC-B5F3-14D5-816EF0EBF4BA}"/>
          </ac:spMkLst>
        </pc:spChg>
      </pc:sldChg>
      <pc:sldChg chg="addSp delSp modSp add del mod">
        <pc:chgData name="Howard Stone" userId="22c31107170b1bdb" providerId="LiveId" clId="{A62B4451-D6F0-4311-A0E2-139708FFD91E}" dt="2025-05-08T02:28:28.270" v="519" actId="2696"/>
        <pc:sldMkLst>
          <pc:docMk/>
          <pc:sldMk cId="399636873" sldId="265"/>
        </pc:sldMkLst>
        <pc:spChg chg="add mod">
          <ac:chgData name="Howard Stone" userId="22c31107170b1bdb" providerId="LiveId" clId="{A62B4451-D6F0-4311-A0E2-139708FFD91E}" dt="2025-05-07T21:06:47.319" v="176" actId="20577"/>
          <ac:spMkLst>
            <pc:docMk/>
            <pc:sldMk cId="399636873" sldId="265"/>
            <ac:spMk id="2" creationId="{E12139CF-7033-ABD5-8B57-E5D462F6F25D}"/>
          </ac:spMkLst>
        </pc:spChg>
        <pc:spChg chg="add mod">
          <ac:chgData name="Howard Stone" userId="22c31107170b1bdb" providerId="LiveId" clId="{A62B4451-D6F0-4311-A0E2-139708FFD91E}" dt="2025-05-07T21:02:25.962" v="105" actId="1076"/>
          <ac:spMkLst>
            <pc:docMk/>
            <pc:sldMk cId="399636873" sldId="265"/>
            <ac:spMk id="4" creationId="{6139868E-28FE-032F-24C1-34A9331FF05F}"/>
          </ac:spMkLst>
        </pc:spChg>
        <pc:picChg chg="del">
          <ac:chgData name="Howard Stone" userId="22c31107170b1bdb" providerId="LiveId" clId="{A62B4451-D6F0-4311-A0E2-139708FFD91E}" dt="2025-05-07T21:02:12.213" v="103" actId="478"/>
          <ac:picMkLst>
            <pc:docMk/>
            <pc:sldMk cId="399636873" sldId="265"/>
            <ac:picMk id="3" creationId="{23BB01BD-19B6-44F4-97F8-4ED22E3A1DF8}"/>
          </ac:picMkLst>
        </pc:picChg>
        <pc:picChg chg="mod">
          <ac:chgData name="Howard Stone" userId="22c31107170b1bdb" providerId="LiveId" clId="{A62B4451-D6F0-4311-A0E2-139708FFD91E}" dt="2025-05-07T21:02:19.296" v="104" actId="1076"/>
          <ac:picMkLst>
            <pc:docMk/>
            <pc:sldMk cId="399636873" sldId="265"/>
            <ac:picMk id="5" creationId="{E3DE3006-6C4B-ED18-2F4B-2A3C57B233F2}"/>
          </ac:picMkLst>
        </pc:picChg>
      </pc:sldChg>
      <pc:sldChg chg="addSp delSp modSp add del mod">
        <pc:chgData name="Howard Stone" userId="22c31107170b1bdb" providerId="LiveId" clId="{A62B4451-D6F0-4311-A0E2-139708FFD91E}" dt="2025-05-08T02:28:28.270" v="519" actId="2696"/>
        <pc:sldMkLst>
          <pc:docMk/>
          <pc:sldMk cId="1284308013" sldId="266"/>
        </pc:sldMkLst>
        <pc:spChg chg="add del">
          <ac:chgData name="Howard Stone" userId="22c31107170b1bdb" providerId="LiveId" clId="{A62B4451-D6F0-4311-A0E2-139708FFD91E}" dt="2025-05-07T21:04:08.054" v="111" actId="22"/>
          <ac:spMkLst>
            <pc:docMk/>
            <pc:sldMk cId="1284308013" sldId="266"/>
            <ac:spMk id="4" creationId="{FE021A32-DF78-BF73-811D-5A2A046DE570}"/>
          </ac:spMkLst>
        </pc:spChg>
        <pc:spChg chg="add mod">
          <ac:chgData name="Howard Stone" userId="22c31107170b1bdb" providerId="LiveId" clId="{A62B4451-D6F0-4311-A0E2-139708FFD91E}" dt="2025-05-07T21:07:35.489" v="182" actId="6549"/>
          <ac:spMkLst>
            <pc:docMk/>
            <pc:sldMk cId="1284308013" sldId="266"/>
            <ac:spMk id="6" creationId="{55F8F4DF-342A-C06C-5BFF-372BF4E3FDBE}"/>
          </ac:spMkLst>
        </pc:spChg>
        <pc:spChg chg="add mod">
          <ac:chgData name="Howard Stone" userId="22c31107170b1bdb" providerId="LiveId" clId="{A62B4451-D6F0-4311-A0E2-139708FFD91E}" dt="2025-05-07T21:09:35.367" v="196" actId="14100"/>
          <ac:spMkLst>
            <pc:docMk/>
            <pc:sldMk cId="1284308013" sldId="266"/>
            <ac:spMk id="8" creationId="{F7C14A58-897D-3B7A-0D00-3094431C8FD4}"/>
          </ac:spMkLst>
        </pc:spChg>
        <pc:picChg chg="del">
          <ac:chgData name="Howard Stone" userId="22c31107170b1bdb" providerId="LiveId" clId="{A62B4451-D6F0-4311-A0E2-139708FFD91E}" dt="2025-05-07T21:03:53.500" v="107" actId="478"/>
          <ac:picMkLst>
            <pc:docMk/>
            <pc:sldMk cId="1284308013" sldId="266"/>
            <ac:picMk id="3" creationId="{34FF241E-CE31-EB77-A4EA-187EE568BBAE}"/>
          </ac:picMkLst>
        </pc:picChg>
        <pc:picChg chg="del">
          <ac:chgData name="Howard Stone" userId="22c31107170b1bdb" providerId="LiveId" clId="{A62B4451-D6F0-4311-A0E2-139708FFD91E}" dt="2025-05-07T21:03:55.078" v="108" actId="478"/>
          <ac:picMkLst>
            <pc:docMk/>
            <pc:sldMk cId="1284308013" sldId="266"/>
            <ac:picMk id="5" creationId="{274D3268-5C44-0AFC-EA32-E3C5AB308C7C}"/>
          </ac:picMkLst>
        </pc:picChg>
        <pc:picChg chg="mod">
          <ac:chgData name="Howard Stone" userId="22c31107170b1bdb" providerId="LiveId" clId="{A62B4451-D6F0-4311-A0E2-139708FFD91E}" dt="2025-05-07T21:04:01.018" v="109" actId="1076"/>
          <ac:picMkLst>
            <pc:docMk/>
            <pc:sldMk cId="1284308013" sldId="266"/>
            <ac:picMk id="7" creationId="{D510D3FB-CD36-5765-9C20-FF4549877E70}"/>
          </ac:picMkLst>
        </pc:picChg>
      </pc:sldChg>
      <pc:sldChg chg="addSp delSp modSp add del mod">
        <pc:chgData name="Howard Stone" userId="22c31107170b1bdb" providerId="LiveId" clId="{A62B4451-D6F0-4311-A0E2-139708FFD91E}" dt="2025-05-08T02:28:28.270" v="519" actId="2696"/>
        <pc:sldMkLst>
          <pc:docMk/>
          <pc:sldMk cId="865394946" sldId="267"/>
        </pc:sldMkLst>
        <pc:spChg chg="add mod">
          <ac:chgData name="Howard Stone" userId="22c31107170b1bdb" providerId="LiveId" clId="{A62B4451-D6F0-4311-A0E2-139708FFD91E}" dt="2025-05-07T21:11:14.940" v="233" actId="20577"/>
          <ac:spMkLst>
            <pc:docMk/>
            <pc:sldMk cId="865394946" sldId="267"/>
            <ac:spMk id="2" creationId="{129DE6C0-58C5-EC23-6EA2-1A596FD6DDCA}"/>
          </ac:spMkLst>
        </pc:spChg>
        <pc:spChg chg="add mod">
          <ac:chgData name="Howard Stone" userId="22c31107170b1bdb" providerId="LiveId" clId="{A62B4451-D6F0-4311-A0E2-139708FFD91E}" dt="2025-05-07T21:20:40.934" v="250" actId="20577"/>
          <ac:spMkLst>
            <pc:docMk/>
            <pc:sldMk cId="865394946" sldId="267"/>
            <ac:spMk id="4" creationId="{6B561D66-0682-24A5-9A19-919867DA3898}"/>
          </ac:spMkLst>
        </pc:spChg>
        <pc:picChg chg="del">
          <ac:chgData name="Howard Stone" userId="22c31107170b1bdb" providerId="LiveId" clId="{A62B4451-D6F0-4311-A0E2-139708FFD91E}" dt="2025-05-07T21:09:57.927" v="197" actId="478"/>
          <ac:picMkLst>
            <pc:docMk/>
            <pc:sldMk cId="865394946" sldId="267"/>
            <ac:picMk id="3" creationId="{4696098E-04FB-5E2C-CB42-D4972E12AA88}"/>
          </ac:picMkLst>
        </pc:picChg>
        <pc:picChg chg="del">
          <ac:chgData name="Howard Stone" userId="22c31107170b1bdb" providerId="LiveId" clId="{A62B4451-D6F0-4311-A0E2-139708FFD91E}" dt="2025-05-07T21:09:58.968" v="198" actId="478"/>
          <ac:picMkLst>
            <pc:docMk/>
            <pc:sldMk cId="865394946" sldId="267"/>
            <ac:picMk id="5" creationId="{8C08BC4F-D500-DFB5-54ED-48A2BA88D589}"/>
          </ac:picMkLst>
        </pc:picChg>
        <pc:picChg chg="del">
          <ac:chgData name="Howard Stone" userId="22c31107170b1bdb" providerId="LiveId" clId="{A62B4451-D6F0-4311-A0E2-139708FFD91E}" dt="2025-05-07T21:10:00.418" v="199" actId="478"/>
          <ac:picMkLst>
            <pc:docMk/>
            <pc:sldMk cId="865394946" sldId="267"/>
            <ac:picMk id="7" creationId="{64F133D6-B677-EE60-6AD7-1195566A4714}"/>
          </ac:picMkLst>
        </pc:picChg>
        <pc:picChg chg="mod">
          <ac:chgData name="Howard Stone" userId="22c31107170b1bdb" providerId="LiveId" clId="{A62B4451-D6F0-4311-A0E2-139708FFD91E}" dt="2025-05-07T21:20:52.919" v="251" actId="14100"/>
          <ac:picMkLst>
            <pc:docMk/>
            <pc:sldMk cId="865394946" sldId="267"/>
            <ac:picMk id="9" creationId="{66F502B2-A69C-4AFA-5416-C4F77F33A678}"/>
          </ac:picMkLst>
        </pc:picChg>
      </pc:sldChg>
      <pc:sldChg chg="addSp modSp new add del mod">
        <pc:chgData name="Howard Stone" userId="22c31107170b1bdb" providerId="LiveId" clId="{A62B4451-D6F0-4311-A0E2-139708FFD91E}" dt="2025-05-08T02:28:28.270" v="519" actId="2696"/>
        <pc:sldMkLst>
          <pc:docMk/>
          <pc:sldMk cId="1358505613" sldId="268"/>
        </pc:sldMkLst>
        <pc:spChg chg="add mod">
          <ac:chgData name="Howard Stone" userId="22c31107170b1bdb" providerId="LiveId" clId="{A62B4451-D6F0-4311-A0E2-139708FFD91E}" dt="2025-05-07T23:00:19.705" v="319"/>
          <ac:spMkLst>
            <pc:docMk/>
            <pc:sldMk cId="1358505613" sldId="268"/>
            <ac:spMk id="3" creationId="{47563B15-5E5F-84AF-5AE6-299B5E5B1685}"/>
          </ac:spMkLst>
        </pc:spChg>
        <pc:graphicFrameChg chg="add mod modGraphic">
          <ac:chgData name="Howard Stone" userId="22c31107170b1bdb" providerId="LiveId" clId="{A62B4451-D6F0-4311-A0E2-139708FFD91E}" dt="2025-05-07T23:02:23.987" v="327" actId="1076"/>
          <ac:graphicFrameMkLst>
            <pc:docMk/>
            <pc:sldMk cId="1358505613" sldId="268"/>
            <ac:graphicFrameMk id="2" creationId="{77BB4EDE-9E19-CE08-47ED-7037CDE4565F}"/>
          </ac:graphicFrameMkLst>
        </pc:graphicFrameChg>
      </pc:sldChg>
      <pc:sldChg chg="addSp modSp new add del mod ord">
        <pc:chgData name="Howard Stone" userId="22c31107170b1bdb" providerId="LiveId" clId="{A62B4451-D6F0-4311-A0E2-139708FFD91E}" dt="2025-05-08T02:28:28.270" v="519" actId="2696"/>
        <pc:sldMkLst>
          <pc:docMk/>
          <pc:sldMk cId="1419370980" sldId="269"/>
        </pc:sldMkLst>
        <pc:spChg chg="add mod">
          <ac:chgData name="Howard Stone" userId="22c31107170b1bdb" providerId="LiveId" clId="{A62B4451-D6F0-4311-A0E2-139708FFD91E}" dt="2025-05-07T22:58:59.210" v="318" actId="255"/>
          <ac:spMkLst>
            <pc:docMk/>
            <pc:sldMk cId="1419370980" sldId="269"/>
            <ac:spMk id="3" creationId="{1C46D9BB-DDDC-398F-BCEB-768CD99651D4}"/>
          </ac:spMkLst>
        </pc:spChg>
        <pc:graphicFrameChg chg="add mod modGraphic">
          <ac:chgData name="Howard Stone" userId="22c31107170b1bdb" providerId="LiveId" clId="{A62B4451-D6F0-4311-A0E2-139708FFD91E}" dt="2025-05-07T22:56:39.174" v="292" actId="1076"/>
          <ac:graphicFrameMkLst>
            <pc:docMk/>
            <pc:sldMk cId="1419370980" sldId="269"/>
            <ac:graphicFrameMk id="2" creationId="{0BB1D553-0428-184D-B7E8-66FFCD8C49B8}"/>
          </ac:graphicFrameMkLst>
        </pc:graphicFrameChg>
      </pc:sldChg>
      <pc:sldChg chg="addSp modSp new add del mod">
        <pc:chgData name="Howard Stone" userId="22c31107170b1bdb" providerId="LiveId" clId="{A62B4451-D6F0-4311-A0E2-139708FFD91E}" dt="2025-05-08T05:56:15.670" v="569" actId="313"/>
        <pc:sldMkLst>
          <pc:docMk/>
          <pc:sldMk cId="3621893054" sldId="270"/>
        </pc:sldMkLst>
        <pc:spChg chg="add mod">
          <ac:chgData name="Howard Stone" userId="22c31107170b1bdb" providerId="LiveId" clId="{A62B4451-D6F0-4311-A0E2-139708FFD91E}" dt="2025-05-08T05:56:15.670" v="569" actId="313"/>
          <ac:spMkLst>
            <pc:docMk/>
            <pc:sldMk cId="3621893054" sldId="270"/>
            <ac:spMk id="3" creationId="{1644CE77-CB96-9E52-F0FE-6E805B009F54}"/>
          </ac:spMkLst>
        </pc:spChg>
        <pc:spChg chg="add mod">
          <ac:chgData name="Howard Stone" userId="22c31107170b1bdb" providerId="LiveId" clId="{A62B4451-D6F0-4311-A0E2-139708FFD91E}" dt="2025-05-07T23:11:53.676" v="396" actId="688"/>
          <ac:spMkLst>
            <pc:docMk/>
            <pc:sldMk cId="3621893054" sldId="270"/>
            <ac:spMk id="4" creationId="{C74296F7-4355-194A-2BDF-C6C0A9E677BB}"/>
          </ac:spMkLst>
        </pc:spChg>
        <pc:graphicFrameChg chg="add mod modGraphic">
          <ac:chgData name="Howard Stone" userId="22c31107170b1bdb" providerId="LiveId" clId="{A62B4451-D6F0-4311-A0E2-139708FFD91E}" dt="2025-05-07T23:12:22.932" v="397" actId="255"/>
          <ac:graphicFrameMkLst>
            <pc:docMk/>
            <pc:sldMk cId="3621893054" sldId="270"/>
            <ac:graphicFrameMk id="2" creationId="{1966388D-C463-D69C-80BA-B695EFEE0EB6}"/>
          </ac:graphicFrameMkLst>
        </pc:graphicFrameChg>
      </pc:sldChg>
      <pc:sldChg chg="addSp modSp new add del mod">
        <pc:chgData name="Howard Stone" userId="22c31107170b1bdb" providerId="LiveId" clId="{A62B4451-D6F0-4311-A0E2-139708FFD91E}" dt="2025-05-08T05:57:49.468" v="604" actId="1076"/>
        <pc:sldMkLst>
          <pc:docMk/>
          <pc:sldMk cId="2712835686" sldId="271"/>
        </pc:sldMkLst>
        <pc:spChg chg="add mod">
          <ac:chgData name="Howard Stone" userId="22c31107170b1bdb" providerId="LiveId" clId="{A62B4451-D6F0-4311-A0E2-139708FFD91E}" dt="2025-05-08T05:57:29.576" v="602" actId="20577"/>
          <ac:spMkLst>
            <pc:docMk/>
            <pc:sldMk cId="2712835686" sldId="271"/>
            <ac:spMk id="2" creationId="{FCB232DC-1DF4-20C3-7246-AB58DF884AA5}"/>
          </ac:spMkLst>
        </pc:spChg>
        <pc:picChg chg="add mod">
          <ac:chgData name="Howard Stone" userId="22c31107170b1bdb" providerId="LiveId" clId="{A62B4451-D6F0-4311-A0E2-139708FFD91E}" dt="2025-05-08T05:57:49.468" v="604" actId="1076"/>
          <ac:picMkLst>
            <pc:docMk/>
            <pc:sldMk cId="2712835686" sldId="271"/>
            <ac:picMk id="3" creationId="{756CF688-E3FF-FC0A-9A83-7C352094946B}"/>
          </ac:picMkLst>
        </pc:picChg>
      </pc:sldChg>
      <pc:sldChg chg="addSp modSp new add del mod">
        <pc:chgData name="Howard Stone" userId="22c31107170b1bdb" providerId="LiveId" clId="{A62B4451-D6F0-4311-A0E2-139708FFD91E}" dt="2025-05-08T02:28:28.270" v="519" actId="2696"/>
        <pc:sldMkLst>
          <pc:docMk/>
          <pc:sldMk cId="3512601867" sldId="272"/>
        </pc:sldMkLst>
        <pc:spChg chg="add mod">
          <ac:chgData name="Howard Stone" userId="22c31107170b1bdb" providerId="LiveId" clId="{A62B4451-D6F0-4311-A0E2-139708FFD91E}" dt="2025-05-08T02:07:54.244" v="439" actId="20577"/>
          <ac:spMkLst>
            <pc:docMk/>
            <pc:sldMk cId="3512601867" sldId="272"/>
            <ac:spMk id="2" creationId="{6E0B2F51-2DBF-4861-D582-8826F559C6B3}"/>
          </ac:spMkLst>
        </pc:spChg>
        <pc:spChg chg="add mod">
          <ac:chgData name="Howard Stone" userId="22c31107170b1bdb" providerId="LiveId" clId="{A62B4451-D6F0-4311-A0E2-139708FFD91E}" dt="2025-05-08T02:24:10.769" v="487" actId="20577"/>
          <ac:spMkLst>
            <pc:docMk/>
            <pc:sldMk cId="3512601867" sldId="272"/>
            <ac:spMk id="3" creationId="{9EB0C2D5-D50D-7A99-B422-2F1621D08FE0}"/>
          </ac:spMkLst>
        </pc:spChg>
        <pc:spChg chg="add">
          <ac:chgData name="Howard Stone" userId="22c31107170b1bdb" providerId="LiveId" clId="{A62B4451-D6F0-4311-A0E2-139708FFD91E}" dt="2025-05-08T02:20:55.247" v="453"/>
          <ac:spMkLst>
            <pc:docMk/>
            <pc:sldMk cId="3512601867" sldId="272"/>
            <ac:spMk id="4" creationId="{D1EAE39B-CBAD-B1C0-057A-32AB99D47576}"/>
          </ac:spMkLst>
        </pc:spChg>
        <pc:spChg chg="add">
          <ac:chgData name="Howard Stone" userId="22c31107170b1bdb" providerId="LiveId" clId="{A62B4451-D6F0-4311-A0E2-139708FFD91E}" dt="2025-05-08T02:20:55.247" v="453"/>
          <ac:spMkLst>
            <pc:docMk/>
            <pc:sldMk cId="3512601867" sldId="272"/>
            <ac:spMk id="5" creationId="{12ED9EF3-299A-0937-F31E-3F42B72A8901}"/>
          </ac:spMkLst>
        </pc:spChg>
        <pc:spChg chg="add">
          <ac:chgData name="Howard Stone" userId="22c31107170b1bdb" providerId="LiveId" clId="{A62B4451-D6F0-4311-A0E2-139708FFD91E}" dt="2025-05-08T02:21:08.055" v="454"/>
          <ac:spMkLst>
            <pc:docMk/>
            <pc:sldMk cId="3512601867" sldId="272"/>
            <ac:spMk id="6" creationId="{C4975519-F6AB-FBD3-42B6-05F1C4D7014C}"/>
          </ac:spMkLst>
        </pc:spChg>
        <pc:spChg chg="add">
          <ac:chgData name="Howard Stone" userId="22c31107170b1bdb" providerId="LiveId" clId="{A62B4451-D6F0-4311-A0E2-139708FFD91E}" dt="2025-05-08T02:21:08.055" v="454"/>
          <ac:spMkLst>
            <pc:docMk/>
            <pc:sldMk cId="3512601867" sldId="272"/>
            <ac:spMk id="7" creationId="{8C63C47C-197E-69BF-3876-389672311D46}"/>
          </ac:spMkLst>
        </pc:spChg>
      </pc:sldChg>
      <pc:sldChg chg="addSp modSp new add del mod">
        <pc:chgData name="Howard Stone" userId="22c31107170b1bdb" providerId="LiveId" clId="{A62B4451-D6F0-4311-A0E2-139708FFD91E}" dt="2025-05-08T02:28:28.270" v="519" actId="2696"/>
        <pc:sldMkLst>
          <pc:docMk/>
          <pc:sldMk cId="1837064145" sldId="273"/>
        </pc:sldMkLst>
        <pc:spChg chg="add mod">
          <ac:chgData name="Howard Stone" userId="22c31107170b1bdb" providerId="LiveId" clId="{A62B4451-D6F0-4311-A0E2-139708FFD91E}" dt="2025-05-08T02:07:46.791" v="438" actId="20577"/>
          <ac:spMkLst>
            <pc:docMk/>
            <pc:sldMk cId="1837064145" sldId="273"/>
            <ac:spMk id="2" creationId="{6B10B07E-49AB-F705-DC96-91472BE93CED}"/>
          </ac:spMkLst>
        </pc:spChg>
        <pc:spChg chg="add mod">
          <ac:chgData name="Howard Stone" userId="22c31107170b1bdb" providerId="LiveId" clId="{A62B4451-D6F0-4311-A0E2-139708FFD91E}" dt="2025-05-08T02:10:30.136" v="446" actId="1076"/>
          <ac:spMkLst>
            <pc:docMk/>
            <pc:sldMk cId="1837064145" sldId="273"/>
            <ac:spMk id="3" creationId="{E0120102-D375-3E76-1352-6CF51EAD64B2}"/>
          </ac:spMkLst>
        </pc:spChg>
      </pc:sldChg>
      <pc:sldChg chg="new del">
        <pc:chgData name="Howard Stone" userId="22c31107170b1bdb" providerId="LiveId" clId="{A62B4451-D6F0-4311-A0E2-139708FFD91E}" dt="2025-05-08T02:27:27.324" v="511" actId="2696"/>
        <pc:sldMkLst>
          <pc:docMk/>
          <pc:sldMk cId="2816333577" sldId="274"/>
        </pc:sldMkLst>
      </pc:sldChg>
      <pc:sldChg chg="new del">
        <pc:chgData name="Howard Stone" userId="22c31107170b1bdb" providerId="LiveId" clId="{A62B4451-D6F0-4311-A0E2-139708FFD91E}" dt="2025-05-08T02:27:30.439" v="512" actId="2696"/>
        <pc:sldMkLst>
          <pc:docMk/>
          <pc:sldMk cId="3538091763" sldId="275"/>
        </pc:sldMkLst>
      </pc:sldChg>
      <pc:sldChg chg="new del">
        <pc:chgData name="Howard Stone" userId="22c31107170b1bdb" providerId="LiveId" clId="{A62B4451-D6F0-4311-A0E2-139708FFD91E}" dt="2025-05-08T02:27:34.276" v="513" actId="2696"/>
        <pc:sldMkLst>
          <pc:docMk/>
          <pc:sldMk cId="2021953415" sldId="276"/>
        </pc:sldMkLst>
      </pc:sldChg>
      <pc:sldChg chg="new add del">
        <pc:chgData name="Howard Stone" userId="22c31107170b1bdb" providerId="LiveId" clId="{A62B4451-D6F0-4311-A0E2-139708FFD91E}" dt="2025-05-08T02:28:37.081" v="520" actId="47"/>
        <pc:sldMkLst>
          <pc:docMk/>
          <pc:sldMk cId="1076322987" sldId="277"/>
        </pc:sldMkLst>
      </pc:sldChg>
      <pc:sldChg chg="new add del">
        <pc:chgData name="Howard Stone" userId="22c31107170b1bdb" providerId="LiveId" clId="{A62B4451-D6F0-4311-A0E2-139708FFD91E}" dt="2025-05-08T02:28:42.808" v="521" actId="47"/>
        <pc:sldMkLst>
          <pc:docMk/>
          <pc:sldMk cId="2655217597" sldId="278"/>
        </pc:sldMkLst>
      </pc:sldChg>
      <pc:sldChg chg="addSp modSp new add del mod ord">
        <pc:chgData name="Howard Stone" userId="22c31107170b1bdb" providerId="LiveId" clId="{A62B4451-D6F0-4311-A0E2-139708FFD91E}" dt="2025-05-08T06:00:54.308" v="609" actId="14100"/>
        <pc:sldMkLst>
          <pc:docMk/>
          <pc:sldMk cId="3346745522" sldId="279"/>
        </pc:sldMkLst>
        <pc:spChg chg="add mod">
          <ac:chgData name="Howard Stone" userId="22c31107170b1bdb" providerId="LiveId" clId="{A62B4451-D6F0-4311-A0E2-139708FFD91E}" dt="2025-05-08T02:25:47.507" v="501" actId="207"/>
          <ac:spMkLst>
            <pc:docMk/>
            <pc:sldMk cId="3346745522" sldId="279"/>
            <ac:spMk id="2" creationId="{06F557DD-5B59-E1FC-1BAC-1D8F5607FC4D}"/>
          </ac:spMkLst>
        </pc:spChg>
        <pc:spChg chg="add">
          <ac:chgData name="Howard Stone" userId="22c31107170b1bdb" providerId="LiveId" clId="{A62B4451-D6F0-4311-A0E2-139708FFD91E}" dt="2025-05-08T02:25:17.251" v="494"/>
          <ac:spMkLst>
            <pc:docMk/>
            <pc:sldMk cId="3346745522" sldId="279"/>
            <ac:spMk id="3" creationId="{2D098F03-749D-CFD9-00ED-748A5AA2FF67}"/>
          </ac:spMkLst>
        </pc:spChg>
        <pc:spChg chg="add">
          <ac:chgData name="Howard Stone" userId="22c31107170b1bdb" providerId="LiveId" clId="{A62B4451-D6F0-4311-A0E2-139708FFD91E}" dt="2025-05-08T02:25:17.251" v="494"/>
          <ac:spMkLst>
            <pc:docMk/>
            <pc:sldMk cId="3346745522" sldId="279"/>
            <ac:spMk id="4" creationId="{21832F95-9ACC-5568-7FB1-171ECE7963D1}"/>
          </ac:spMkLst>
        </pc:spChg>
        <pc:spChg chg="add mod">
          <ac:chgData name="Howard Stone" userId="22c31107170b1bdb" providerId="LiveId" clId="{A62B4451-D6F0-4311-A0E2-139708FFD91E}" dt="2025-05-08T02:25:45.366" v="499"/>
          <ac:spMkLst>
            <pc:docMk/>
            <pc:sldMk cId="3346745522" sldId="279"/>
            <ac:spMk id="5" creationId="{82845D38-C537-F0AF-26A5-4712CA82B14E}"/>
          </ac:spMkLst>
        </pc:spChg>
        <pc:spChg chg="add mod">
          <ac:chgData name="Howard Stone" userId="22c31107170b1bdb" providerId="LiveId" clId="{A62B4451-D6F0-4311-A0E2-139708FFD91E}" dt="2025-05-08T02:25:45.366" v="499"/>
          <ac:spMkLst>
            <pc:docMk/>
            <pc:sldMk cId="3346745522" sldId="279"/>
            <ac:spMk id="6" creationId="{747A226E-8168-F9B1-83E2-B7394D7C312A}"/>
          </ac:spMkLst>
        </pc:spChg>
        <pc:spChg chg="add mod">
          <ac:chgData name="Howard Stone" userId="22c31107170b1bdb" providerId="LiveId" clId="{A62B4451-D6F0-4311-A0E2-139708FFD91E}" dt="2025-05-08T02:31:02.780" v="530" actId="113"/>
          <ac:spMkLst>
            <pc:docMk/>
            <pc:sldMk cId="3346745522" sldId="279"/>
            <ac:spMk id="7" creationId="{81E3955B-8D4D-7760-DD03-ED4343D43450}"/>
          </ac:spMkLst>
        </pc:spChg>
        <pc:spChg chg="add">
          <ac:chgData name="Howard Stone" userId="22c31107170b1bdb" providerId="LiveId" clId="{A62B4451-D6F0-4311-A0E2-139708FFD91E}" dt="2025-05-08T02:26:03.671" v="503"/>
          <ac:spMkLst>
            <pc:docMk/>
            <pc:sldMk cId="3346745522" sldId="279"/>
            <ac:spMk id="8" creationId="{C47AD044-D528-DD0B-45F6-8670170C066B}"/>
          </ac:spMkLst>
        </pc:spChg>
        <pc:spChg chg="add">
          <ac:chgData name="Howard Stone" userId="22c31107170b1bdb" providerId="LiveId" clId="{A62B4451-D6F0-4311-A0E2-139708FFD91E}" dt="2025-05-08T02:26:03.671" v="503"/>
          <ac:spMkLst>
            <pc:docMk/>
            <pc:sldMk cId="3346745522" sldId="279"/>
            <ac:spMk id="9" creationId="{5991DF37-45B4-5CDB-90F6-66565A1FCC5B}"/>
          </ac:spMkLst>
        </pc:spChg>
        <pc:picChg chg="add mod">
          <ac:chgData name="Howard Stone" userId="22c31107170b1bdb" providerId="LiveId" clId="{A62B4451-D6F0-4311-A0E2-139708FFD91E}" dt="2025-05-08T06:00:54.308" v="609" actId="14100"/>
          <ac:picMkLst>
            <pc:docMk/>
            <pc:sldMk cId="3346745522" sldId="279"/>
            <ac:picMk id="3" creationId="{B21D3A4C-9DBE-E2E8-F41C-C31F3F59F326}"/>
          </ac:picMkLst>
        </pc:picChg>
      </pc:sldChg>
      <pc:sldChg chg="addSp delSp modSp add mod setBg setClrOvrMap">
        <pc:chgData name="Howard Stone" userId="22c31107170b1bdb" providerId="LiveId" clId="{A62B4451-D6F0-4311-A0E2-139708FFD91E}" dt="2025-05-08T06:08:47.855" v="631" actId="14100"/>
        <pc:sldMkLst>
          <pc:docMk/>
          <pc:sldMk cId="2608998374" sldId="280"/>
        </pc:sldMkLst>
        <pc:spChg chg="mod">
          <ac:chgData name="Howard Stone" userId="22c31107170b1bdb" providerId="LiveId" clId="{A62B4451-D6F0-4311-A0E2-139708FFD91E}" dt="2025-05-08T06:05:46.113" v="621" actId="1076"/>
          <ac:spMkLst>
            <pc:docMk/>
            <pc:sldMk cId="2608998374" sldId="280"/>
            <ac:spMk id="7" creationId="{CFFF4E95-A6E2-DC2D-1688-52AF093E89D1}"/>
          </ac:spMkLst>
        </pc:spChg>
        <pc:spChg chg="add del">
          <ac:chgData name="Howard Stone" userId="22c31107170b1bdb" providerId="LiveId" clId="{A62B4451-D6F0-4311-A0E2-139708FFD91E}" dt="2025-05-08T06:02:52.495" v="612" actId="26606"/>
          <ac:spMkLst>
            <pc:docMk/>
            <pc:sldMk cId="2608998374" sldId="280"/>
            <ac:spMk id="14" creationId="{1FDFF85F-F105-40D5-9793-90419158C3BD}"/>
          </ac:spMkLst>
        </pc:spChg>
        <pc:spChg chg="add del">
          <ac:chgData name="Howard Stone" userId="22c31107170b1bdb" providerId="LiveId" clId="{A62B4451-D6F0-4311-A0E2-139708FFD91E}" dt="2025-05-08T06:02:52.495" v="612" actId="26606"/>
          <ac:spMkLst>
            <pc:docMk/>
            <pc:sldMk cId="2608998374" sldId="280"/>
            <ac:spMk id="16" creationId="{35AB47A4-BA8C-4250-88BD-D49C68C5F9E9}"/>
          </ac:spMkLst>
        </pc:spChg>
        <pc:picChg chg="add mod">
          <ac:chgData name="Howard Stone" userId="22c31107170b1bdb" providerId="LiveId" clId="{A62B4451-D6F0-4311-A0E2-139708FFD91E}" dt="2025-05-08T06:02:52.495" v="612" actId="26606"/>
          <ac:picMkLst>
            <pc:docMk/>
            <pc:sldMk cId="2608998374" sldId="280"/>
            <ac:picMk id="3" creationId="{25C72D4D-BF57-A3C7-004B-D4D4E5F3373C}"/>
          </ac:picMkLst>
        </pc:picChg>
        <pc:picChg chg="add mod">
          <ac:chgData name="Howard Stone" userId="22c31107170b1bdb" providerId="LiveId" clId="{A62B4451-D6F0-4311-A0E2-139708FFD91E}" dt="2025-05-08T06:03:38.912" v="616" actId="1076"/>
          <ac:picMkLst>
            <pc:docMk/>
            <pc:sldMk cId="2608998374" sldId="280"/>
            <ac:picMk id="5" creationId="{EA6B0EE1-4BDD-F10F-BB3D-1F53624575E6}"/>
          </ac:picMkLst>
        </pc:picChg>
        <pc:picChg chg="add mod">
          <ac:chgData name="Howard Stone" userId="22c31107170b1bdb" providerId="LiveId" clId="{A62B4451-D6F0-4311-A0E2-139708FFD91E}" dt="2025-05-08T06:08:47.855" v="631" actId="14100"/>
          <ac:picMkLst>
            <pc:docMk/>
            <pc:sldMk cId="2608998374" sldId="280"/>
            <ac:picMk id="8" creationId="{36F2411A-3D97-E4C7-8714-80F42E3E59DB}"/>
          </ac:picMkLst>
        </pc:picChg>
        <pc:picChg chg="add del">
          <ac:chgData name="Howard Stone" userId="22c31107170b1bdb" providerId="LiveId" clId="{A62B4451-D6F0-4311-A0E2-139708FFD91E}" dt="2025-05-08T06:02:52.495" v="612" actId="26606"/>
          <ac:picMkLst>
            <pc:docMk/>
            <pc:sldMk cId="2608998374" sldId="280"/>
            <ac:picMk id="12" creationId="{BDFADFB3-3D44-49A8-AE3B-A87C61607F7E}"/>
          </ac:picMkLst>
        </pc:picChg>
        <pc:picChg chg="add del">
          <ac:chgData name="Howard Stone" userId="22c31107170b1bdb" providerId="LiveId" clId="{A62B4451-D6F0-4311-A0E2-139708FFD91E}" dt="2025-05-08T06:02:52.495" v="612" actId="26606"/>
          <ac:picMkLst>
            <pc:docMk/>
            <pc:sldMk cId="2608998374" sldId="280"/>
            <ac:picMk id="18" creationId="{66C8958D-EB99-414F-B735-863B67BB14D3}"/>
          </ac:picMkLst>
        </pc:picChg>
        <pc:picChg chg="add del">
          <ac:chgData name="Howard Stone" userId="22c31107170b1bdb" providerId="LiveId" clId="{A62B4451-D6F0-4311-A0E2-139708FFD91E}" dt="2025-05-08T06:02:52.495" v="612" actId="26606"/>
          <ac:picMkLst>
            <pc:docMk/>
            <pc:sldMk cId="2608998374" sldId="280"/>
            <ac:picMk id="20" creationId="{39E5F3CB-7BDD-4E64-B274-CD900F08C6F3}"/>
          </ac:picMkLst>
        </pc:picChg>
      </pc:sldChg>
      <pc:sldChg chg="addSp modSp add mod">
        <pc:chgData name="Howard Stone" userId="22c31107170b1bdb" providerId="LiveId" clId="{A62B4451-D6F0-4311-A0E2-139708FFD91E}" dt="2025-05-08T06:11:19.212" v="632" actId="14100"/>
        <pc:sldMkLst>
          <pc:docMk/>
          <pc:sldMk cId="2634677161" sldId="281"/>
        </pc:sldMkLst>
        <pc:spChg chg="mod">
          <ac:chgData name="Howard Stone" userId="22c31107170b1bdb" providerId="LiveId" clId="{A62B4451-D6F0-4311-A0E2-139708FFD91E}" dt="2025-05-08T02:32:24.298" v="535" actId="2711"/>
          <ac:spMkLst>
            <pc:docMk/>
            <pc:sldMk cId="2634677161" sldId="281"/>
            <ac:spMk id="7" creationId="{6ADBE7AC-1461-779E-6F4C-9FAB4A45F371}"/>
          </ac:spMkLst>
        </pc:spChg>
        <pc:picChg chg="add mod">
          <ac:chgData name="Howard Stone" userId="22c31107170b1bdb" providerId="LiveId" clId="{A62B4451-D6F0-4311-A0E2-139708FFD91E}" dt="2025-05-08T06:11:19.212" v="632" actId="14100"/>
          <ac:picMkLst>
            <pc:docMk/>
            <pc:sldMk cId="2634677161" sldId="281"/>
            <ac:picMk id="3" creationId="{4E573B99-BDAE-9EED-DC53-72B89D37C396}"/>
          </ac:picMkLst>
        </pc:picChg>
      </pc:sldChg>
      <pc:sldChg chg="addSp modSp add mod">
        <pc:chgData name="Howard Stone" userId="22c31107170b1bdb" providerId="LiveId" clId="{A62B4451-D6F0-4311-A0E2-139708FFD91E}" dt="2025-05-08T06:14:30.787" v="635" actId="1076"/>
        <pc:sldMkLst>
          <pc:docMk/>
          <pc:sldMk cId="471430579" sldId="282"/>
        </pc:sldMkLst>
        <pc:spChg chg="mod">
          <ac:chgData name="Howard Stone" userId="22c31107170b1bdb" providerId="LiveId" clId="{A62B4451-D6F0-4311-A0E2-139708FFD91E}" dt="2025-05-08T02:33:15.906" v="538" actId="2711"/>
          <ac:spMkLst>
            <pc:docMk/>
            <pc:sldMk cId="471430579" sldId="282"/>
            <ac:spMk id="7" creationId="{E9852F4C-AE55-08F7-A16A-F2A40850C9EB}"/>
          </ac:spMkLst>
        </pc:spChg>
        <pc:picChg chg="add mod">
          <ac:chgData name="Howard Stone" userId="22c31107170b1bdb" providerId="LiveId" clId="{A62B4451-D6F0-4311-A0E2-139708FFD91E}" dt="2025-05-08T06:14:30.787" v="635" actId="1076"/>
          <ac:picMkLst>
            <pc:docMk/>
            <pc:sldMk cId="471430579" sldId="282"/>
            <ac:picMk id="3" creationId="{EA2187C6-D347-612F-3D92-5C3F4A27F92A}"/>
          </ac:picMkLst>
        </pc:picChg>
      </pc:sldChg>
      <pc:sldChg chg="addSp modSp add mod">
        <pc:chgData name="Howard Stone" userId="22c31107170b1bdb" providerId="LiveId" clId="{A62B4451-D6F0-4311-A0E2-139708FFD91E}" dt="2025-05-08T06:16:31.383" v="641" actId="1076"/>
        <pc:sldMkLst>
          <pc:docMk/>
          <pc:sldMk cId="3299260491" sldId="283"/>
        </pc:sldMkLst>
        <pc:spChg chg="mod">
          <ac:chgData name="Howard Stone" userId="22c31107170b1bdb" providerId="LiveId" clId="{A62B4451-D6F0-4311-A0E2-139708FFD91E}" dt="2025-05-08T02:34:43.134" v="541" actId="2711"/>
          <ac:spMkLst>
            <pc:docMk/>
            <pc:sldMk cId="3299260491" sldId="283"/>
            <ac:spMk id="7" creationId="{70C0D757-F350-DB8F-3F5B-541C352FE603}"/>
          </ac:spMkLst>
        </pc:spChg>
        <pc:picChg chg="add mod">
          <ac:chgData name="Howard Stone" userId="22c31107170b1bdb" providerId="LiveId" clId="{A62B4451-D6F0-4311-A0E2-139708FFD91E}" dt="2025-05-08T06:16:31.383" v="641" actId="1076"/>
          <ac:picMkLst>
            <pc:docMk/>
            <pc:sldMk cId="3299260491" sldId="283"/>
            <ac:picMk id="3" creationId="{07766F7A-34E7-B142-303F-77F27C882F59}"/>
          </ac:picMkLst>
        </pc:picChg>
      </pc:sldChg>
      <pc:sldChg chg="addSp modSp add mod">
        <pc:chgData name="Howard Stone" userId="22c31107170b1bdb" providerId="LiveId" clId="{A62B4451-D6F0-4311-A0E2-139708FFD91E}" dt="2025-05-08T06:18:02.756" v="646" actId="14100"/>
        <pc:sldMkLst>
          <pc:docMk/>
          <pc:sldMk cId="573340131" sldId="284"/>
        </pc:sldMkLst>
        <pc:spChg chg="mod">
          <ac:chgData name="Howard Stone" userId="22c31107170b1bdb" providerId="LiveId" clId="{A62B4451-D6F0-4311-A0E2-139708FFD91E}" dt="2025-05-08T06:17:50.730" v="645" actId="1076"/>
          <ac:spMkLst>
            <pc:docMk/>
            <pc:sldMk cId="573340131" sldId="284"/>
            <ac:spMk id="7" creationId="{64776095-21A3-CFD3-62FE-65FD5C4A7279}"/>
          </ac:spMkLst>
        </pc:spChg>
        <pc:picChg chg="add mod">
          <ac:chgData name="Howard Stone" userId="22c31107170b1bdb" providerId="LiveId" clId="{A62B4451-D6F0-4311-A0E2-139708FFD91E}" dt="2025-05-08T06:18:02.756" v="646" actId="14100"/>
          <ac:picMkLst>
            <pc:docMk/>
            <pc:sldMk cId="573340131" sldId="284"/>
            <ac:picMk id="3" creationId="{348DC907-B1B1-3EAF-F1F3-BB0AAFD75DF4}"/>
          </ac:picMkLst>
        </pc:picChg>
      </pc:sldChg>
      <pc:sldChg chg="addSp modSp add mod ord">
        <pc:chgData name="Howard Stone" userId="22c31107170b1bdb" providerId="LiveId" clId="{A62B4451-D6F0-4311-A0E2-139708FFD91E}" dt="2025-05-08T06:23:06.828" v="659" actId="1076"/>
        <pc:sldMkLst>
          <pc:docMk/>
          <pc:sldMk cId="3891931878" sldId="285"/>
        </pc:sldMkLst>
        <pc:spChg chg="mod">
          <ac:chgData name="Howard Stone" userId="22c31107170b1bdb" providerId="LiveId" clId="{A62B4451-D6F0-4311-A0E2-139708FFD91E}" dt="2025-05-08T06:23:06.828" v="659" actId="1076"/>
          <ac:spMkLst>
            <pc:docMk/>
            <pc:sldMk cId="3891931878" sldId="285"/>
            <ac:spMk id="7" creationId="{DC0295EC-A4EC-B1A5-2710-836F74C20D7C}"/>
          </ac:spMkLst>
        </pc:spChg>
        <pc:picChg chg="add mod">
          <ac:chgData name="Howard Stone" userId="22c31107170b1bdb" providerId="LiveId" clId="{A62B4451-D6F0-4311-A0E2-139708FFD91E}" dt="2025-05-08T06:23:00.964" v="658" actId="14100"/>
          <ac:picMkLst>
            <pc:docMk/>
            <pc:sldMk cId="3891931878" sldId="285"/>
            <ac:picMk id="3" creationId="{9EB08DDF-0400-5A9E-E035-21027902A823}"/>
          </ac:picMkLst>
        </pc:picChg>
      </pc:sldChg>
      <pc:sldChg chg="addSp modSp add mod">
        <pc:chgData name="Howard Stone" userId="22c31107170b1bdb" providerId="LiveId" clId="{A62B4451-D6F0-4311-A0E2-139708FFD91E}" dt="2025-05-08T06:24:34.606" v="668" actId="14100"/>
        <pc:sldMkLst>
          <pc:docMk/>
          <pc:sldMk cId="1167086975" sldId="286"/>
        </pc:sldMkLst>
        <pc:spChg chg="mod">
          <ac:chgData name="Howard Stone" userId="22c31107170b1bdb" providerId="LiveId" clId="{A62B4451-D6F0-4311-A0E2-139708FFD91E}" dt="2025-05-08T06:24:34.606" v="668" actId="14100"/>
          <ac:spMkLst>
            <pc:docMk/>
            <pc:sldMk cId="1167086975" sldId="286"/>
            <ac:spMk id="7" creationId="{5BE493F2-0637-B681-8D97-6779454689BE}"/>
          </ac:spMkLst>
        </pc:spChg>
        <pc:picChg chg="add mod">
          <ac:chgData name="Howard Stone" userId="22c31107170b1bdb" providerId="LiveId" clId="{A62B4451-D6F0-4311-A0E2-139708FFD91E}" dt="2025-05-08T06:24:17.366" v="666" actId="14100"/>
          <ac:picMkLst>
            <pc:docMk/>
            <pc:sldMk cId="1167086975" sldId="286"/>
            <ac:picMk id="3" creationId="{DCA007E3-2426-A023-C4C6-7C0A3BB08F23}"/>
          </ac:picMkLst>
        </pc:picChg>
      </pc:sldChg>
      <pc:sldChg chg="addSp modSp add mod">
        <pc:chgData name="Howard Stone" userId="22c31107170b1bdb" providerId="LiveId" clId="{A62B4451-D6F0-4311-A0E2-139708FFD91E}" dt="2025-05-08T06:27:09.116" v="679" actId="14100"/>
        <pc:sldMkLst>
          <pc:docMk/>
          <pc:sldMk cId="1087173526" sldId="287"/>
        </pc:sldMkLst>
        <pc:spChg chg="mod">
          <ac:chgData name="Howard Stone" userId="22c31107170b1bdb" providerId="LiveId" clId="{A62B4451-D6F0-4311-A0E2-139708FFD91E}" dt="2025-05-08T06:27:09.116" v="679" actId="14100"/>
          <ac:spMkLst>
            <pc:docMk/>
            <pc:sldMk cId="1087173526" sldId="287"/>
            <ac:spMk id="7" creationId="{18095004-1DE8-BD00-6EC4-286D3B138D6C}"/>
          </ac:spMkLst>
        </pc:spChg>
        <pc:picChg chg="add mod">
          <ac:chgData name="Howard Stone" userId="22c31107170b1bdb" providerId="LiveId" clId="{A62B4451-D6F0-4311-A0E2-139708FFD91E}" dt="2025-05-08T06:27:01.152" v="677" actId="14100"/>
          <ac:picMkLst>
            <pc:docMk/>
            <pc:sldMk cId="1087173526" sldId="287"/>
            <ac:picMk id="3" creationId="{FB172E3A-801D-5B0F-4F46-1DFF4D1FECD8}"/>
          </ac:picMkLst>
        </pc:picChg>
      </pc:sldChg>
      <pc:sldChg chg="addSp modSp add mod">
        <pc:chgData name="Howard Stone" userId="22c31107170b1bdb" providerId="LiveId" clId="{A62B4451-D6F0-4311-A0E2-139708FFD91E}" dt="2025-05-08T06:30:03.465" v="686" actId="14100"/>
        <pc:sldMkLst>
          <pc:docMk/>
          <pc:sldMk cId="588992952" sldId="288"/>
        </pc:sldMkLst>
        <pc:spChg chg="mod">
          <ac:chgData name="Howard Stone" userId="22c31107170b1bdb" providerId="LiveId" clId="{A62B4451-D6F0-4311-A0E2-139708FFD91E}" dt="2025-05-08T06:30:03.465" v="686" actId="14100"/>
          <ac:spMkLst>
            <pc:docMk/>
            <pc:sldMk cId="588992952" sldId="288"/>
            <ac:spMk id="7" creationId="{309A954A-0BCC-1F3F-CE1F-245C98C38769}"/>
          </ac:spMkLst>
        </pc:spChg>
        <pc:picChg chg="add mod">
          <ac:chgData name="Howard Stone" userId="22c31107170b1bdb" providerId="LiveId" clId="{A62B4451-D6F0-4311-A0E2-139708FFD91E}" dt="2025-05-08T06:29:49.577" v="684" actId="14100"/>
          <ac:picMkLst>
            <pc:docMk/>
            <pc:sldMk cId="588992952" sldId="288"/>
            <ac:picMk id="3" creationId="{98418F3C-FFBB-ADDE-6D77-C080780A5B8D}"/>
          </ac:picMkLst>
        </pc:picChg>
      </pc:sldChg>
      <pc:sldChg chg="addSp modSp add mod">
        <pc:chgData name="Howard Stone" userId="22c31107170b1bdb" providerId="LiveId" clId="{A62B4451-D6F0-4311-A0E2-139708FFD91E}" dt="2025-05-08T06:33:48.719" v="697" actId="14100"/>
        <pc:sldMkLst>
          <pc:docMk/>
          <pc:sldMk cId="3221069349" sldId="289"/>
        </pc:sldMkLst>
        <pc:spChg chg="mod">
          <ac:chgData name="Howard Stone" userId="22c31107170b1bdb" providerId="LiveId" clId="{A62B4451-D6F0-4311-A0E2-139708FFD91E}" dt="2025-05-08T06:33:48.719" v="697" actId="14100"/>
          <ac:spMkLst>
            <pc:docMk/>
            <pc:sldMk cId="3221069349" sldId="289"/>
            <ac:spMk id="7" creationId="{AFC67DF3-0D49-A215-4531-32083AD6F24F}"/>
          </ac:spMkLst>
        </pc:spChg>
        <pc:picChg chg="add mod">
          <ac:chgData name="Howard Stone" userId="22c31107170b1bdb" providerId="LiveId" clId="{A62B4451-D6F0-4311-A0E2-139708FFD91E}" dt="2025-05-08T06:33:38.287" v="695" actId="14100"/>
          <ac:picMkLst>
            <pc:docMk/>
            <pc:sldMk cId="3221069349" sldId="289"/>
            <ac:picMk id="3" creationId="{D0EABD0C-32CC-B86B-F680-BFE577570D66}"/>
          </ac:picMkLst>
        </pc:picChg>
      </pc:sldChg>
      <pc:sldChg chg="addSp delSp modSp new mod">
        <pc:chgData name="Howard Stone" userId="22c31107170b1bdb" providerId="LiveId" clId="{A62B4451-D6F0-4311-A0E2-139708FFD91E}" dt="2025-05-08T07:15:29.349" v="871" actId="1076"/>
        <pc:sldMkLst>
          <pc:docMk/>
          <pc:sldMk cId="762389024" sldId="290"/>
        </pc:sldMkLst>
        <pc:spChg chg="add mod">
          <ac:chgData name="Howard Stone" userId="22c31107170b1bdb" providerId="LiveId" clId="{A62B4451-D6F0-4311-A0E2-139708FFD91E}" dt="2025-05-08T07:15:16.760" v="870" actId="20577"/>
          <ac:spMkLst>
            <pc:docMk/>
            <pc:sldMk cId="762389024" sldId="290"/>
            <ac:spMk id="2" creationId="{B09F3DF2-DB2F-4005-555D-CABC77D9490D}"/>
          </ac:spMkLst>
        </pc:spChg>
        <pc:picChg chg="add del mod">
          <ac:chgData name="Howard Stone" userId="22c31107170b1bdb" providerId="LiveId" clId="{A62B4451-D6F0-4311-A0E2-139708FFD91E}" dt="2025-05-08T06:47:14.131" v="774" actId="478"/>
          <ac:picMkLst>
            <pc:docMk/>
            <pc:sldMk cId="762389024" sldId="290"/>
            <ac:picMk id="3" creationId="{EF1AB64B-9D42-BB03-55D2-CF10E8A2CEB2}"/>
          </ac:picMkLst>
        </pc:picChg>
        <pc:picChg chg="add mod">
          <ac:chgData name="Howard Stone" userId="22c31107170b1bdb" providerId="LiveId" clId="{A62B4451-D6F0-4311-A0E2-139708FFD91E}" dt="2025-05-08T07:15:29.349" v="871" actId="1076"/>
          <ac:picMkLst>
            <pc:docMk/>
            <pc:sldMk cId="762389024" sldId="290"/>
            <ac:picMk id="5" creationId="{24E06CAB-DBCB-08CC-2ED2-B5051023F210}"/>
          </ac:picMkLst>
        </pc:picChg>
      </pc:sldChg>
      <pc:sldChg chg="new del">
        <pc:chgData name="Howard Stone" userId="22c31107170b1bdb" providerId="LiveId" clId="{A62B4451-D6F0-4311-A0E2-139708FFD91E}" dt="2025-05-08T06:14:55.792" v="637" actId="680"/>
        <pc:sldMkLst>
          <pc:docMk/>
          <pc:sldMk cId="2474627446" sldId="290"/>
        </pc:sldMkLst>
      </pc:sldChg>
      <pc:sldChg chg="addSp modSp new mod">
        <pc:chgData name="Howard Stone" userId="22c31107170b1bdb" providerId="LiveId" clId="{A62B4451-D6F0-4311-A0E2-139708FFD91E}" dt="2025-05-08T06:57:53.031" v="781" actId="1076"/>
        <pc:sldMkLst>
          <pc:docMk/>
          <pc:sldMk cId="3770999491" sldId="291"/>
        </pc:sldMkLst>
        <pc:spChg chg="add mod">
          <ac:chgData name="Howard Stone" userId="22c31107170b1bdb" providerId="LiveId" clId="{A62B4451-D6F0-4311-A0E2-139708FFD91E}" dt="2025-05-08T06:57:53.031" v="781" actId="1076"/>
          <ac:spMkLst>
            <pc:docMk/>
            <pc:sldMk cId="3770999491" sldId="291"/>
            <ac:spMk id="2" creationId="{5BB06700-DCEA-D9BB-33DE-9C48E2857C73}"/>
          </ac:spMkLst>
        </pc:spChg>
      </pc:sldChg>
      <pc:sldChg chg="addSp modSp new mod">
        <pc:chgData name="Howard Stone" userId="22c31107170b1bdb" providerId="LiveId" clId="{A62B4451-D6F0-4311-A0E2-139708FFD91E}" dt="2025-05-08T06:59:06.034" v="785" actId="255"/>
        <pc:sldMkLst>
          <pc:docMk/>
          <pc:sldMk cId="1892254555" sldId="292"/>
        </pc:sldMkLst>
        <pc:spChg chg="add mod">
          <ac:chgData name="Howard Stone" userId="22c31107170b1bdb" providerId="LiveId" clId="{A62B4451-D6F0-4311-A0E2-139708FFD91E}" dt="2025-05-08T06:59:06.034" v="785" actId="255"/>
          <ac:spMkLst>
            <pc:docMk/>
            <pc:sldMk cId="1892254555" sldId="292"/>
            <ac:spMk id="2" creationId="{F970A682-DBC9-9754-EE47-4B8C6E721D25}"/>
          </ac:spMkLst>
        </pc:spChg>
      </pc:sldChg>
      <pc:sldChg chg="addSp modSp new mod">
        <pc:chgData name="Howard Stone" userId="22c31107170b1bdb" providerId="LiveId" clId="{A62B4451-D6F0-4311-A0E2-139708FFD91E}" dt="2025-05-08T07:00:37.637" v="789" actId="255"/>
        <pc:sldMkLst>
          <pc:docMk/>
          <pc:sldMk cId="1442863808" sldId="293"/>
        </pc:sldMkLst>
        <pc:spChg chg="add mod">
          <ac:chgData name="Howard Stone" userId="22c31107170b1bdb" providerId="LiveId" clId="{A62B4451-D6F0-4311-A0E2-139708FFD91E}" dt="2025-05-08T07:00:37.637" v="789" actId="255"/>
          <ac:spMkLst>
            <pc:docMk/>
            <pc:sldMk cId="1442863808" sldId="293"/>
            <ac:spMk id="2" creationId="{88D90DC6-5E36-57D8-F881-AF320C74D14C}"/>
          </ac:spMkLst>
        </pc:spChg>
      </pc:sldChg>
      <pc:sldChg chg="addSp delSp modSp new mod">
        <pc:chgData name="Howard Stone" userId="22c31107170b1bdb" providerId="LiveId" clId="{A62B4451-D6F0-4311-A0E2-139708FFD91E}" dt="2025-05-08T07:12:19.171" v="829" actId="255"/>
        <pc:sldMkLst>
          <pc:docMk/>
          <pc:sldMk cId="833004146" sldId="294"/>
        </pc:sldMkLst>
        <pc:spChg chg="add mod">
          <ac:chgData name="Howard Stone" userId="22c31107170b1bdb" providerId="LiveId" clId="{A62B4451-D6F0-4311-A0E2-139708FFD91E}" dt="2025-05-08T07:01:46.348" v="809" actId="6549"/>
          <ac:spMkLst>
            <pc:docMk/>
            <pc:sldMk cId="833004146" sldId="294"/>
            <ac:spMk id="2" creationId="{54BDB034-8CD6-48F0-631F-2E13F2EDA54C}"/>
          </ac:spMkLst>
        </pc:spChg>
        <pc:spChg chg="add del mod">
          <ac:chgData name="Howard Stone" userId="22c31107170b1bdb" providerId="LiveId" clId="{A62B4451-D6F0-4311-A0E2-139708FFD91E}" dt="2025-05-08T07:08:28.632" v="816"/>
          <ac:spMkLst>
            <pc:docMk/>
            <pc:sldMk cId="833004146" sldId="294"/>
            <ac:spMk id="3" creationId="{8C6001B8-A971-E39C-100A-95F0F9CB42F9}"/>
          </ac:spMkLst>
        </pc:spChg>
        <pc:spChg chg="add">
          <ac:chgData name="Howard Stone" userId="22c31107170b1bdb" providerId="LiveId" clId="{A62B4451-D6F0-4311-A0E2-139708FFD91E}" dt="2025-05-08T07:08:05.593" v="812"/>
          <ac:spMkLst>
            <pc:docMk/>
            <pc:sldMk cId="833004146" sldId="294"/>
            <ac:spMk id="4" creationId="{547A13F8-3C05-CD39-06B0-662DE025D26D}"/>
          </ac:spMkLst>
        </pc:spChg>
        <pc:spChg chg="add">
          <ac:chgData name="Howard Stone" userId="22c31107170b1bdb" providerId="LiveId" clId="{A62B4451-D6F0-4311-A0E2-139708FFD91E}" dt="2025-05-08T07:08:22.570" v="814"/>
          <ac:spMkLst>
            <pc:docMk/>
            <pc:sldMk cId="833004146" sldId="294"/>
            <ac:spMk id="5" creationId="{DA90C369-FD72-DE12-A926-8F34971E231F}"/>
          </ac:spMkLst>
        </pc:spChg>
        <pc:spChg chg="add mod">
          <ac:chgData name="Howard Stone" userId="22c31107170b1bdb" providerId="LiveId" clId="{A62B4451-D6F0-4311-A0E2-139708FFD91E}" dt="2025-05-08T07:12:19.171" v="829" actId="255"/>
          <ac:spMkLst>
            <pc:docMk/>
            <pc:sldMk cId="833004146" sldId="294"/>
            <ac:spMk id="6" creationId="{EE81A087-979E-02CB-1E67-4E17F9B6EB79}"/>
          </ac:spMkLst>
        </pc:spChg>
        <pc:spChg chg="add">
          <ac:chgData name="Howard Stone" userId="22c31107170b1bdb" providerId="LiveId" clId="{A62B4451-D6F0-4311-A0E2-139708FFD91E}" dt="2025-05-08T07:08:44.593" v="818"/>
          <ac:spMkLst>
            <pc:docMk/>
            <pc:sldMk cId="833004146" sldId="294"/>
            <ac:spMk id="7" creationId="{AFA9035F-9BE6-87D3-A36F-E1646D38736F}"/>
          </ac:spMkLst>
        </pc:spChg>
        <pc:spChg chg="add">
          <ac:chgData name="Howard Stone" userId="22c31107170b1bdb" providerId="LiveId" clId="{A62B4451-D6F0-4311-A0E2-139708FFD91E}" dt="2025-05-08T07:09:07.267" v="819"/>
          <ac:spMkLst>
            <pc:docMk/>
            <pc:sldMk cId="833004146" sldId="294"/>
            <ac:spMk id="8" creationId="{DE1570A4-FA3A-8BC1-151C-522906CEB531}"/>
          </ac:spMkLst>
        </pc:spChg>
      </pc:sldChg>
      <pc:sldChg chg="modSp add mod">
        <pc:chgData name="Howard Stone" userId="22c31107170b1bdb" providerId="LiveId" clId="{A62B4451-D6F0-4311-A0E2-139708FFD91E}" dt="2025-05-08T07:12:39.185" v="843" actId="20577"/>
        <pc:sldMkLst>
          <pc:docMk/>
          <pc:sldMk cId="1761565717" sldId="295"/>
        </pc:sldMkLst>
        <pc:spChg chg="mod">
          <ac:chgData name="Howard Stone" userId="22c31107170b1bdb" providerId="LiveId" clId="{A62B4451-D6F0-4311-A0E2-139708FFD91E}" dt="2025-05-08T07:12:39.185" v="843" actId="20577"/>
          <ac:spMkLst>
            <pc:docMk/>
            <pc:sldMk cId="1761565717" sldId="295"/>
            <ac:spMk id="2" creationId="{8E5618D5-73F0-E04D-85E7-8ABA278A4F47}"/>
          </ac:spMkLst>
        </pc:spChg>
        <pc:spChg chg="mod">
          <ac:chgData name="Howard Stone" userId="22c31107170b1bdb" providerId="LiveId" clId="{A62B4451-D6F0-4311-A0E2-139708FFD91E}" dt="2025-05-08T07:12:05.671" v="828" actId="255"/>
          <ac:spMkLst>
            <pc:docMk/>
            <pc:sldMk cId="1761565717" sldId="295"/>
            <ac:spMk id="6" creationId="{B37CF057-0A39-9B4A-CD83-B2A8EFF01A9B}"/>
          </ac:spMkLst>
        </pc:spChg>
      </pc:sldChg>
      <pc:sldChg chg="modSp add mod">
        <pc:chgData name="Howard Stone" userId="22c31107170b1bdb" providerId="LiveId" clId="{A62B4451-D6F0-4311-A0E2-139708FFD91E}" dt="2025-05-08T07:14:12.133" v="859" actId="313"/>
        <pc:sldMkLst>
          <pc:docMk/>
          <pc:sldMk cId="4272112832" sldId="296"/>
        </pc:sldMkLst>
        <pc:spChg chg="mod">
          <ac:chgData name="Howard Stone" userId="22c31107170b1bdb" providerId="LiveId" clId="{A62B4451-D6F0-4311-A0E2-139708FFD91E}" dt="2025-05-08T07:13:16.591" v="854" actId="20577"/>
          <ac:spMkLst>
            <pc:docMk/>
            <pc:sldMk cId="4272112832" sldId="296"/>
            <ac:spMk id="2" creationId="{27B3322D-C2ED-B528-19EC-DB4F16B5F59C}"/>
          </ac:spMkLst>
        </pc:spChg>
        <pc:spChg chg="mod">
          <ac:chgData name="Howard Stone" userId="22c31107170b1bdb" providerId="LiveId" clId="{A62B4451-D6F0-4311-A0E2-139708FFD91E}" dt="2025-05-08T07:14:12.133" v="859" actId="313"/>
          <ac:spMkLst>
            <pc:docMk/>
            <pc:sldMk cId="4272112832" sldId="296"/>
            <ac:spMk id="6" creationId="{D010F4BE-3334-1278-AE30-FAE3200D481D}"/>
          </ac:spMkLst>
        </pc:sp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A0E0998-223C-457E-83F2-8F66477EBBC0}" type="doc">
      <dgm:prSet loTypeId="urn:microsoft.com/office/officeart/2005/8/layout/list1" loCatId="list" qsTypeId="urn:microsoft.com/office/officeart/2005/8/quickstyle/3d5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4E273C4-C255-4102-8E6F-8715FB2E53F9}">
      <dgm:prSet phldrT="[Text]" custT="1"/>
      <dgm:spPr/>
      <dgm:t>
        <a:bodyPr/>
        <a:lstStyle/>
        <a:p>
          <a:pPr>
            <a:buFont typeface="+mj-lt"/>
            <a:buAutoNum type="arabicPeriod"/>
          </a:pPr>
          <a:r>
            <a:rPr lang="en-US" sz="2000" b="1" dirty="0"/>
            <a:t>What impact does AI-driven project management have on the roles and responsibilities of IT professionals?</a:t>
          </a:r>
        </a:p>
      </dgm:t>
    </dgm:pt>
    <dgm:pt modelId="{9C59D11A-5BD9-410A-9121-EC9AC29E4E37}" type="parTrans" cxnId="{57FF1A69-BBD9-49C9-B861-76A1E932DA9C}">
      <dgm:prSet/>
      <dgm:spPr/>
      <dgm:t>
        <a:bodyPr/>
        <a:lstStyle/>
        <a:p>
          <a:endParaRPr lang="en-US"/>
        </a:p>
      </dgm:t>
    </dgm:pt>
    <dgm:pt modelId="{3A46482E-EA4E-490B-AB4A-D5FA5A8FA11F}" type="sibTrans" cxnId="{57FF1A69-BBD9-49C9-B861-76A1E932DA9C}">
      <dgm:prSet/>
      <dgm:spPr/>
      <dgm:t>
        <a:bodyPr/>
        <a:lstStyle/>
        <a:p>
          <a:endParaRPr lang="en-US"/>
        </a:p>
      </dgm:t>
    </dgm:pt>
    <dgm:pt modelId="{17EBED7D-6381-4B68-8F22-669E534414CB}">
      <dgm:prSet phldrT="[Text]" custT="1"/>
      <dgm:spPr/>
      <dgm:t>
        <a:bodyPr/>
        <a:lstStyle/>
        <a:p>
          <a:pPr>
            <a:buFont typeface="+mj-lt"/>
            <a:buAutoNum type="arabicPeriod"/>
          </a:pPr>
          <a:r>
            <a:rPr lang="en-US" sz="2000" b="1" dirty="0"/>
            <a:t>How can Artificial Intelligence enhance project success rates in IT by improving decision-making, resource allocation, and risk management?</a:t>
          </a:r>
        </a:p>
      </dgm:t>
    </dgm:pt>
    <dgm:pt modelId="{320A7666-C416-4087-B048-E7FF73F1C5B0}" type="parTrans" cxnId="{854EE5A0-7F5D-4A26-9460-340405350398}">
      <dgm:prSet/>
      <dgm:spPr/>
      <dgm:t>
        <a:bodyPr/>
        <a:lstStyle/>
        <a:p>
          <a:endParaRPr lang="en-US"/>
        </a:p>
      </dgm:t>
    </dgm:pt>
    <dgm:pt modelId="{67D9BE90-CE2A-422F-A1B1-6C3062141981}" type="sibTrans" cxnId="{854EE5A0-7F5D-4A26-9460-340405350398}">
      <dgm:prSet/>
      <dgm:spPr/>
      <dgm:t>
        <a:bodyPr/>
        <a:lstStyle/>
        <a:p>
          <a:endParaRPr lang="en-US"/>
        </a:p>
      </dgm:t>
    </dgm:pt>
    <dgm:pt modelId="{D6CE31D4-4856-42DA-854D-EC504E7CAAE8}" type="pres">
      <dgm:prSet presAssocID="{6A0E0998-223C-457E-83F2-8F66477EBBC0}" presName="linear" presStyleCnt="0">
        <dgm:presLayoutVars>
          <dgm:dir/>
          <dgm:animLvl val="lvl"/>
          <dgm:resizeHandles val="exact"/>
        </dgm:presLayoutVars>
      </dgm:prSet>
      <dgm:spPr/>
    </dgm:pt>
    <dgm:pt modelId="{CF2CEA6A-3FDC-4758-8636-7632C7D8EC27}" type="pres">
      <dgm:prSet presAssocID="{24E273C4-C255-4102-8E6F-8715FB2E53F9}" presName="parentLin" presStyleCnt="0"/>
      <dgm:spPr/>
    </dgm:pt>
    <dgm:pt modelId="{37E374D1-2D7D-4DB4-A895-8B8F8D69918C}" type="pres">
      <dgm:prSet presAssocID="{24E273C4-C255-4102-8E6F-8715FB2E53F9}" presName="parentLeftMargin" presStyleLbl="node1" presStyleIdx="0" presStyleCnt="2"/>
      <dgm:spPr/>
    </dgm:pt>
    <dgm:pt modelId="{DBD3931B-CEFB-46C9-87BE-1E6EE715B24C}" type="pres">
      <dgm:prSet presAssocID="{24E273C4-C255-4102-8E6F-8715FB2E53F9}" presName="parentText" presStyleLbl="node1" presStyleIdx="0" presStyleCnt="2" custLinFactNeighborX="18493" custLinFactNeighborY="3857">
        <dgm:presLayoutVars>
          <dgm:chMax val="0"/>
          <dgm:bulletEnabled val="1"/>
        </dgm:presLayoutVars>
      </dgm:prSet>
      <dgm:spPr/>
    </dgm:pt>
    <dgm:pt modelId="{1C03AB97-2909-4904-9221-17FF502209F7}" type="pres">
      <dgm:prSet presAssocID="{24E273C4-C255-4102-8E6F-8715FB2E53F9}" presName="negativeSpace" presStyleCnt="0"/>
      <dgm:spPr/>
    </dgm:pt>
    <dgm:pt modelId="{3409503B-BB0F-4998-A2D5-70D2C2A6442E}" type="pres">
      <dgm:prSet presAssocID="{24E273C4-C255-4102-8E6F-8715FB2E53F9}" presName="childText" presStyleLbl="conFgAcc1" presStyleIdx="0" presStyleCnt="2">
        <dgm:presLayoutVars>
          <dgm:bulletEnabled val="1"/>
        </dgm:presLayoutVars>
      </dgm:prSet>
      <dgm:spPr/>
    </dgm:pt>
    <dgm:pt modelId="{07F0055E-0D6A-48BB-A40F-C8FC7660C5D6}" type="pres">
      <dgm:prSet presAssocID="{3A46482E-EA4E-490B-AB4A-D5FA5A8FA11F}" presName="spaceBetweenRectangles" presStyleCnt="0"/>
      <dgm:spPr/>
    </dgm:pt>
    <dgm:pt modelId="{3D879AD9-58D4-44C6-B7D0-E00D2906580B}" type="pres">
      <dgm:prSet presAssocID="{17EBED7D-6381-4B68-8F22-669E534414CB}" presName="parentLin" presStyleCnt="0"/>
      <dgm:spPr/>
    </dgm:pt>
    <dgm:pt modelId="{3B0C234D-2192-4598-ACB8-849525570462}" type="pres">
      <dgm:prSet presAssocID="{17EBED7D-6381-4B68-8F22-669E534414CB}" presName="parentLeftMargin" presStyleLbl="node1" presStyleIdx="0" presStyleCnt="2"/>
      <dgm:spPr/>
    </dgm:pt>
    <dgm:pt modelId="{D54AA00A-7EB8-45A1-B7FE-B968F046E3EC}" type="pres">
      <dgm:prSet presAssocID="{17EBED7D-6381-4B68-8F22-669E534414CB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2EC7EF2C-B8AA-45AD-BE05-C0AC0E7D8276}" type="pres">
      <dgm:prSet presAssocID="{17EBED7D-6381-4B68-8F22-669E534414CB}" presName="negativeSpace" presStyleCnt="0"/>
      <dgm:spPr/>
    </dgm:pt>
    <dgm:pt modelId="{A0EC528A-99C0-4E01-8262-BB608ED6B143}" type="pres">
      <dgm:prSet presAssocID="{17EBED7D-6381-4B68-8F22-669E534414CB}" presName="childText" presStyleLbl="conFgAcc1" presStyleIdx="1" presStyleCnt="2">
        <dgm:presLayoutVars>
          <dgm:bulletEnabled val="1"/>
        </dgm:presLayoutVars>
      </dgm:prSet>
      <dgm:spPr/>
    </dgm:pt>
  </dgm:ptLst>
  <dgm:cxnLst>
    <dgm:cxn modelId="{57FF1A69-BBD9-49C9-B861-76A1E932DA9C}" srcId="{6A0E0998-223C-457E-83F2-8F66477EBBC0}" destId="{24E273C4-C255-4102-8E6F-8715FB2E53F9}" srcOrd="0" destOrd="0" parTransId="{9C59D11A-5BD9-410A-9121-EC9AC29E4E37}" sibTransId="{3A46482E-EA4E-490B-AB4A-D5FA5A8FA11F}"/>
    <dgm:cxn modelId="{02F78E89-C28E-4058-A1F2-E3E97556EC20}" type="presOf" srcId="{17EBED7D-6381-4B68-8F22-669E534414CB}" destId="{3B0C234D-2192-4598-ACB8-849525570462}" srcOrd="0" destOrd="0" presId="urn:microsoft.com/office/officeart/2005/8/layout/list1"/>
    <dgm:cxn modelId="{854EE5A0-7F5D-4A26-9460-340405350398}" srcId="{6A0E0998-223C-457E-83F2-8F66477EBBC0}" destId="{17EBED7D-6381-4B68-8F22-669E534414CB}" srcOrd="1" destOrd="0" parTransId="{320A7666-C416-4087-B048-E7FF73F1C5B0}" sibTransId="{67D9BE90-CE2A-422F-A1B1-6C3062141981}"/>
    <dgm:cxn modelId="{E798CBA1-7827-4042-9293-EBE6B7E2250D}" type="presOf" srcId="{17EBED7D-6381-4B68-8F22-669E534414CB}" destId="{D54AA00A-7EB8-45A1-B7FE-B968F046E3EC}" srcOrd="1" destOrd="0" presId="urn:microsoft.com/office/officeart/2005/8/layout/list1"/>
    <dgm:cxn modelId="{41C1EEA4-53EE-4EF7-BC8B-F3F4083EC4B0}" type="presOf" srcId="{24E273C4-C255-4102-8E6F-8715FB2E53F9}" destId="{DBD3931B-CEFB-46C9-87BE-1E6EE715B24C}" srcOrd="1" destOrd="0" presId="urn:microsoft.com/office/officeart/2005/8/layout/list1"/>
    <dgm:cxn modelId="{47A9B1A7-5235-47EB-9047-D7F4FBDF5690}" type="presOf" srcId="{24E273C4-C255-4102-8E6F-8715FB2E53F9}" destId="{37E374D1-2D7D-4DB4-A895-8B8F8D69918C}" srcOrd="0" destOrd="0" presId="urn:microsoft.com/office/officeart/2005/8/layout/list1"/>
    <dgm:cxn modelId="{016F54E2-054B-4967-9F13-B0F7BA3A85E2}" type="presOf" srcId="{6A0E0998-223C-457E-83F2-8F66477EBBC0}" destId="{D6CE31D4-4856-42DA-854D-EC504E7CAAE8}" srcOrd="0" destOrd="0" presId="urn:microsoft.com/office/officeart/2005/8/layout/list1"/>
    <dgm:cxn modelId="{6ACD032A-EE73-440C-A32B-5ED926DEF44C}" type="presParOf" srcId="{D6CE31D4-4856-42DA-854D-EC504E7CAAE8}" destId="{CF2CEA6A-3FDC-4758-8636-7632C7D8EC27}" srcOrd="0" destOrd="0" presId="urn:microsoft.com/office/officeart/2005/8/layout/list1"/>
    <dgm:cxn modelId="{0BA3C613-C466-4333-9A79-17493F1E236D}" type="presParOf" srcId="{CF2CEA6A-3FDC-4758-8636-7632C7D8EC27}" destId="{37E374D1-2D7D-4DB4-A895-8B8F8D69918C}" srcOrd="0" destOrd="0" presId="urn:microsoft.com/office/officeart/2005/8/layout/list1"/>
    <dgm:cxn modelId="{BEC19AD5-78E3-4C6F-8F39-234B1548E7CE}" type="presParOf" srcId="{CF2CEA6A-3FDC-4758-8636-7632C7D8EC27}" destId="{DBD3931B-CEFB-46C9-87BE-1E6EE715B24C}" srcOrd="1" destOrd="0" presId="urn:microsoft.com/office/officeart/2005/8/layout/list1"/>
    <dgm:cxn modelId="{E4C46963-8013-4636-B32F-7514BF4EB7E1}" type="presParOf" srcId="{D6CE31D4-4856-42DA-854D-EC504E7CAAE8}" destId="{1C03AB97-2909-4904-9221-17FF502209F7}" srcOrd="1" destOrd="0" presId="urn:microsoft.com/office/officeart/2005/8/layout/list1"/>
    <dgm:cxn modelId="{106BBADA-485B-4032-A48C-9C1D296DDB81}" type="presParOf" srcId="{D6CE31D4-4856-42DA-854D-EC504E7CAAE8}" destId="{3409503B-BB0F-4998-A2D5-70D2C2A6442E}" srcOrd="2" destOrd="0" presId="urn:microsoft.com/office/officeart/2005/8/layout/list1"/>
    <dgm:cxn modelId="{04884C44-C7DA-4187-9B5C-C677FF6FE1E1}" type="presParOf" srcId="{D6CE31D4-4856-42DA-854D-EC504E7CAAE8}" destId="{07F0055E-0D6A-48BB-A40F-C8FC7660C5D6}" srcOrd="3" destOrd="0" presId="urn:microsoft.com/office/officeart/2005/8/layout/list1"/>
    <dgm:cxn modelId="{9A361CCE-6846-43F0-AEB9-3848B18C1665}" type="presParOf" srcId="{D6CE31D4-4856-42DA-854D-EC504E7CAAE8}" destId="{3D879AD9-58D4-44C6-B7D0-E00D2906580B}" srcOrd="4" destOrd="0" presId="urn:microsoft.com/office/officeart/2005/8/layout/list1"/>
    <dgm:cxn modelId="{DC514BEE-83F5-4A37-9064-8B0089461C95}" type="presParOf" srcId="{3D879AD9-58D4-44C6-B7D0-E00D2906580B}" destId="{3B0C234D-2192-4598-ACB8-849525570462}" srcOrd="0" destOrd="0" presId="urn:microsoft.com/office/officeart/2005/8/layout/list1"/>
    <dgm:cxn modelId="{BD01F2CB-C03D-438F-975C-3248FB418439}" type="presParOf" srcId="{3D879AD9-58D4-44C6-B7D0-E00D2906580B}" destId="{D54AA00A-7EB8-45A1-B7FE-B968F046E3EC}" srcOrd="1" destOrd="0" presId="urn:microsoft.com/office/officeart/2005/8/layout/list1"/>
    <dgm:cxn modelId="{25620F76-6F75-41DC-BD9D-03088163E390}" type="presParOf" srcId="{D6CE31D4-4856-42DA-854D-EC504E7CAAE8}" destId="{2EC7EF2C-B8AA-45AD-BE05-C0AC0E7D8276}" srcOrd="5" destOrd="0" presId="urn:microsoft.com/office/officeart/2005/8/layout/list1"/>
    <dgm:cxn modelId="{FD3157AC-EAB4-470E-8376-B185EE5FCA2A}" type="presParOf" srcId="{D6CE31D4-4856-42DA-854D-EC504E7CAAE8}" destId="{A0EC528A-99C0-4E01-8262-BB608ED6B143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4F26508-8418-47CE-8A04-30CC308898D3}" type="doc">
      <dgm:prSet loTypeId="urn:microsoft.com/office/officeart/2005/8/layout/list1" loCatId="list" qsTypeId="urn:microsoft.com/office/officeart/2005/8/quickstyle/3d5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6A31C8D-8A45-449D-9798-E9E790E53E35}">
      <dgm:prSet phldrT="[Text]" custT="1"/>
      <dgm:spPr/>
      <dgm:t>
        <a:bodyPr/>
        <a:lstStyle/>
        <a:p>
          <a:pPr>
            <a:buFont typeface="+mj-lt"/>
            <a:buAutoNum type="arabicPeriod"/>
          </a:pPr>
          <a:r>
            <a:rPr lang="en-US" sz="2400" b="1" dirty="0"/>
            <a:t>As a stakeholder or project manager, has AI helped—or hurt—your ability to do your job?</a:t>
          </a:r>
        </a:p>
      </dgm:t>
    </dgm:pt>
    <dgm:pt modelId="{C35D4C35-B041-43D6-B40D-6065E53FB4E0}" type="parTrans" cxnId="{E9E3913D-CCFE-4C36-A4EC-CFD72797AE2E}">
      <dgm:prSet/>
      <dgm:spPr/>
      <dgm:t>
        <a:bodyPr/>
        <a:lstStyle/>
        <a:p>
          <a:endParaRPr lang="en-US"/>
        </a:p>
      </dgm:t>
    </dgm:pt>
    <dgm:pt modelId="{DF0761BB-9FED-4F50-8925-9FD4B65E14AB}" type="sibTrans" cxnId="{E9E3913D-CCFE-4C36-A4EC-CFD72797AE2E}">
      <dgm:prSet/>
      <dgm:spPr/>
      <dgm:t>
        <a:bodyPr/>
        <a:lstStyle/>
        <a:p>
          <a:endParaRPr lang="en-US"/>
        </a:p>
      </dgm:t>
    </dgm:pt>
    <dgm:pt modelId="{4A9F55BE-995E-46FC-978D-6EA8ED59DB85}">
      <dgm:prSet phldrT="[Text]" custT="1"/>
      <dgm:spPr/>
      <dgm:t>
        <a:bodyPr/>
        <a:lstStyle/>
        <a:p>
          <a:pPr>
            <a:buFont typeface="+mj-lt"/>
            <a:buAutoNum type="arabicPeriod"/>
          </a:pPr>
          <a:r>
            <a:rPr lang="en-US" sz="2400" b="1" dirty="0"/>
            <a:t>If you were looking for a job, how does AI impact your job search?</a:t>
          </a:r>
        </a:p>
      </dgm:t>
    </dgm:pt>
    <dgm:pt modelId="{F49793EC-DB32-4F33-A81B-A277CE876F57}" type="parTrans" cxnId="{4F053CF4-78BB-4BF5-B332-68DE2FAD6EB5}">
      <dgm:prSet/>
      <dgm:spPr/>
      <dgm:t>
        <a:bodyPr/>
        <a:lstStyle/>
        <a:p>
          <a:endParaRPr lang="en-US"/>
        </a:p>
      </dgm:t>
    </dgm:pt>
    <dgm:pt modelId="{91B9716D-5A60-45A6-9505-7B407010BB45}" type="sibTrans" cxnId="{4F053CF4-78BB-4BF5-B332-68DE2FAD6EB5}">
      <dgm:prSet/>
      <dgm:spPr/>
      <dgm:t>
        <a:bodyPr/>
        <a:lstStyle/>
        <a:p>
          <a:endParaRPr lang="en-US"/>
        </a:p>
      </dgm:t>
    </dgm:pt>
    <dgm:pt modelId="{F9D262DF-FDDD-4726-9F68-A0A5BA7B63BC}">
      <dgm:prSet phldrT="[Text]" custT="1"/>
      <dgm:spPr/>
      <dgm:t>
        <a:bodyPr/>
        <a:lstStyle/>
        <a:p>
          <a:pPr>
            <a:buFont typeface="+mj-lt"/>
            <a:buAutoNum type="arabicPeriod"/>
          </a:pPr>
          <a:r>
            <a:rPr lang="en-US" sz="2400" b="1" dirty="0"/>
            <a:t>As a student, what are your feelings about AI and your future career in IT?</a:t>
          </a:r>
        </a:p>
      </dgm:t>
    </dgm:pt>
    <dgm:pt modelId="{F38136F4-0288-47C5-B88B-BFA51AFA6A58}" type="parTrans" cxnId="{913FC55E-D78F-4062-B9D8-0A68BA608258}">
      <dgm:prSet/>
      <dgm:spPr/>
      <dgm:t>
        <a:bodyPr/>
        <a:lstStyle/>
        <a:p>
          <a:endParaRPr lang="en-US"/>
        </a:p>
      </dgm:t>
    </dgm:pt>
    <dgm:pt modelId="{74975AE9-F7F8-419E-8C26-7440745D66AB}" type="sibTrans" cxnId="{913FC55E-D78F-4062-B9D8-0A68BA608258}">
      <dgm:prSet/>
      <dgm:spPr/>
      <dgm:t>
        <a:bodyPr/>
        <a:lstStyle/>
        <a:p>
          <a:endParaRPr lang="en-US"/>
        </a:p>
      </dgm:t>
    </dgm:pt>
    <dgm:pt modelId="{F7BED2DE-C258-4501-AD47-58CC059F1722}" type="pres">
      <dgm:prSet presAssocID="{84F26508-8418-47CE-8A04-30CC308898D3}" presName="linear" presStyleCnt="0">
        <dgm:presLayoutVars>
          <dgm:dir/>
          <dgm:animLvl val="lvl"/>
          <dgm:resizeHandles val="exact"/>
        </dgm:presLayoutVars>
      </dgm:prSet>
      <dgm:spPr/>
    </dgm:pt>
    <dgm:pt modelId="{1BD4A1C5-6D83-4590-B8FC-10DE0CAA967F}" type="pres">
      <dgm:prSet presAssocID="{96A31C8D-8A45-449D-9798-E9E790E53E35}" presName="parentLin" presStyleCnt="0"/>
      <dgm:spPr/>
    </dgm:pt>
    <dgm:pt modelId="{1404BCC2-0F9E-4D97-BECC-D7CB55EDD66D}" type="pres">
      <dgm:prSet presAssocID="{96A31C8D-8A45-449D-9798-E9E790E53E35}" presName="parentLeftMargin" presStyleLbl="node1" presStyleIdx="0" presStyleCnt="3"/>
      <dgm:spPr/>
    </dgm:pt>
    <dgm:pt modelId="{D3402386-0C54-4C45-8052-8C21490388A6}" type="pres">
      <dgm:prSet presAssocID="{96A31C8D-8A45-449D-9798-E9E790E53E35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57B64E9C-76C6-4278-B2ED-503445E6557D}" type="pres">
      <dgm:prSet presAssocID="{96A31C8D-8A45-449D-9798-E9E790E53E35}" presName="negativeSpace" presStyleCnt="0"/>
      <dgm:spPr/>
    </dgm:pt>
    <dgm:pt modelId="{491667D8-67E7-4085-BB28-30BD5D9D514D}" type="pres">
      <dgm:prSet presAssocID="{96A31C8D-8A45-449D-9798-E9E790E53E35}" presName="childText" presStyleLbl="conFgAcc1" presStyleIdx="0" presStyleCnt="3">
        <dgm:presLayoutVars>
          <dgm:bulletEnabled val="1"/>
        </dgm:presLayoutVars>
      </dgm:prSet>
      <dgm:spPr/>
    </dgm:pt>
    <dgm:pt modelId="{31EC1A5B-0688-4506-A654-0D7CED777F66}" type="pres">
      <dgm:prSet presAssocID="{DF0761BB-9FED-4F50-8925-9FD4B65E14AB}" presName="spaceBetweenRectangles" presStyleCnt="0"/>
      <dgm:spPr/>
    </dgm:pt>
    <dgm:pt modelId="{71DFD229-9C8B-4ABE-8CD5-B8672D27C051}" type="pres">
      <dgm:prSet presAssocID="{4A9F55BE-995E-46FC-978D-6EA8ED59DB85}" presName="parentLin" presStyleCnt="0"/>
      <dgm:spPr/>
    </dgm:pt>
    <dgm:pt modelId="{499323A6-0FCE-412D-A6DC-45DA78F96E4F}" type="pres">
      <dgm:prSet presAssocID="{4A9F55BE-995E-46FC-978D-6EA8ED59DB85}" presName="parentLeftMargin" presStyleLbl="node1" presStyleIdx="0" presStyleCnt="3"/>
      <dgm:spPr/>
    </dgm:pt>
    <dgm:pt modelId="{C33A73C5-6EC2-4386-8780-6FC43581428F}" type="pres">
      <dgm:prSet presAssocID="{4A9F55BE-995E-46FC-978D-6EA8ED59DB85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11038041-8AEC-4789-A431-D4C73DA3A655}" type="pres">
      <dgm:prSet presAssocID="{4A9F55BE-995E-46FC-978D-6EA8ED59DB85}" presName="negativeSpace" presStyleCnt="0"/>
      <dgm:spPr/>
    </dgm:pt>
    <dgm:pt modelId="{8D4142DC-98EC-4F73-9250-067212E6E986}" type="pres">
      <dgm:prSet presAssocID="{4A9F55BE-995E-46FC-978D-6EA8ED59DB85}" presName="childText" presStyleLbl="conFgAcc1" presStyleIdx="1" presStyleCnt="3">
        <dgm:presLayoutVars>
          <dgm:bulletEnabled val="1"/>
        </dgm:presLayoutVars>
      </dgm:prSet>
      <dgm:spPr/>
    </dgm:pt>
    <dgm:pt modelId="{7C5E08A9-2D24-47C4-BAE7-CE7697BDAC99}" type="pres">
      <dgm:prSet presAssocID="{91B9716D-5A60-45A6-9505-7B407010BB45}" presName="spaceBetweenRectangles" presStyleCnt="0"/>
      <dgm:spPr/>
    </dgm:pt>
    <dgm:pt modelId="{3E94113F-8512-477E-9238-FEC14DF801F6}" type="pres">
      <dgm:prSet presAssocID="{F9D262DF-FDDD-4726-9F68-A0A5BA7B63BC}" presName="parentLin" presStyleCnt="0"/>
      <dgm:spPr/>
    </dgm:pt>
    <dgm:pt modelId="{2D42D78A-F666-4CC8-B778-3BD0009A6D0D}" type="pres">
      <dgm:prSet presAssocID="{F9D262DF-FDDD-4726-9F68-A0A5BA7B63BC}" presName="parentLeftMargin" presStyleLbl="node1" presStyleIdx="1" presStyleCnt="3"/>
      <dgm:spPr/>
    </dgm:pt>
    <dgm:pt modelId="{5EDDF6A1-0322-4E38-98E2-3CCE9985EBC5}" type="pres">
      <dgm:prSet presAssocID="{F9D262DF-FDDD-4726-9F68-A0A5BA7B63BC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52794811-BE79-4358-8C28-0529F21451A3}" type="pres">
      <dgm:prSet presAssocID="{F9D262DF-FDDD-4726-9F68-A0A5BA7B63BC}" presName="negativeSpace" presStyleCnt="0"/>
      <dgm:spPr/>
    </dgm:pt>
    <dgm:pt modelId="{82E333B4-1307-46FE-AF80-AB790122FB3F}" type="pres">
      <dgm:prSet presAssocID="{F9D262DF-FDDD-4726-9F68-A0A5BA7B63BC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E841AE0A-9AAA-4B01-B03E-A55BE7890541}" type="presOf" srcId="{4A9F55BE-995E-46FC-978D-6EA8ED59DB85}" destId="{C33A73C5-6EC2-4386-8780-6FC43581428F}" srcOrd="1" destOrd="0" presId="urn:microsoft.com/office/officeart/2005/8/layout/list1"/>
    <dgm:cxn modelId="{7132A80F-B23A-4072-BC13-8A5C462F1162}" type="presOf" srcId="{84F26508-8418-47CE-8A04-30CC308898D3}" destId="{F7BED2DE-C258-4501-AD47-58CC059F1722}" srcOrd="0" destOrd="0" presId="urn:microsoft.com/office/officeart/2005/8/layout/list1"/>
    <dgm:cxn modelId="{2C599D24-28C0-49C4-BFE8-4F02EE85B52E}" type="presOf" srcId="{F9D262DF-FDDD-4726-9F68-A0A5BA7B63BC}" destId="{2D42D78A-F666-4CC8-B778-3BD0009A6D0D}" srcOrd="0" destOrd="0" presId="urn:microsoft.com/office/officeart/2005/8/layout/list1"/>
    <dgm:cxn modelId="{E4722839-40FB-4EC8-BDF5-15A3A94DACEE}" type="presOf" srcId="{96A31C8D-8A45-449D-9798-E9E790E53E35}" destId="{D3402386-0C54-4C45-8052-8C21490388A6}" srcOrd="1" destOrd="0" presId="urn:microsoft.com/office/officeart/2005/8/layout/list1"/>
    <dgm:cxn modelId="{E9E3913D-CCFE-4C36-A4EC-CFD72797AE2E}" srcId="{84F26508-8418-47CE-8A04-30CC308898D3}" destId="{96A31C8D-8A45-449D-9798-E9E790E53E35}" srcOrd="0" destOrd="0" parTransId="{C35D4C35-B041-43D6-B40D-6065E53FB4E0}" sibTransId="{DF0761BB-9FED-4F50-8925-9FD4B65E14AB}"/>
    <dgm:cxn modelId="{913FC55E-D78F-4062-B9D8-0A68BA608258}" srcId="{84F26508-8418-47CE-8A04-30CC308898D3}" destId="{F9D262DF-FDDD-4726-9F68-A0A5BA7B63BC}" srcOrd="2" destOrd="0" parTransId="{F38136F4-0288-47C5-B88B-BFA51AFA6A58}" sibTransId="{74975AE9-F7F8-419E-8C26-7440745D66AB}"/>
    <dgm:cxn modelId="{4BA5E86F-F573-489D-AB4B-A8F3DE4D34A9}" type="presOf" srcId="{F9D262DF-FDDD-4726-9F68-A0A5BA7B63BC}" destId="{5EDDF6A1-0322-4E38-98E2-3CCE9985EBC5}" srcOrd="1" destOrd="0" presId="urn:microsoft.com/office/officeart/2005/8/layout/list1"/>
    <dgm:cxn modelId="{BE132C51-ED0F-4C54-BB04-91D16FB27A29}" type="presOf" srcId="{4A9F55BE-995E-46FC-978D-6EA8ED59DB85}" destId="{499323A6-0FCE-412D-A6DC-45DA78F96E4F}" srcOrd="0" destOrd="0" presId="urn:microsoft.com/office/officeart/2005/8/layout/list1"/>
    <dgm:cxn modelId="{CF3BF597-E83A-4670-88AC-FA35616385CC}" type="presOf" srcId="{96A31C8D-8A45-449D-9798-E9E790E53E35}" destId="{1404BCC2-0F9E-4D97-BECC-D7CB55EDD66D}" srcOrd="0" destOrd="0" presId="urn:microsoft.com/office/officeart/2005/8/layout/list1"/>
    <dgm:cxn modelId="{4F053CF4-78BB-4BF5-B332-68DE2FAD6EB5}" srcId="{84F26508-8418-47CE-8A04-30CC308898D3}" destId="{4A9F55BE-995E-46FC-978D-6EA8ED59DB85}" srcOrd="1" destOrd="0" parTransId="{F49793EC-DB32-4F33-A81B-A277CE876F57}" sibTransId="{91B9716D-5A60-45A6-9505-7B407010BB45}"/>
    <dgm:cxn modelId="{961FB10D-8827-4413-898D-1F9A3B4EA86C}" type="presParOf" srcId="{F7BED2DE-C258-4501-AD47-58CC059F1722}" destId="{1BD4A1C5-6D83-4590-B8FC-10DE0CAA967F}" srcOrd="0" destOrd="0" presId="urn:microsoft.com/office/officeart/2005/8/layout/list1"/>
    <dgm:cxn modelId="{B4A8F284-BA8E-44A3-A00F-03BB73A7D163}" type="presParOf" srcId="{1BD4A1C5-6D83-4590-B8FC-10DE0CAA967F}" destId="{1404BCC2-0F9E-4D97-BECC-D7CB55EDD66D}" srcOrd="0" destOrd="0" presId="urn:microsoft.com/office/officeart/2005/8/layout/list1"/>
    <dgm:cxn modelId="{3F8BB22D-AFB3-4619-A604-FFFB3D008D40}" type="presParOf" srcId="{1BD4A1C5-6D83-4590-B8FC-10DE0CAA967F}" destId="{D3402386-0C54-4C45-8052-8C21490388A6}" srcOrd="1" destOrd="0" presId="urn:microsoft.com/office/officeart/2005/8/layout/list1"/>
    <dgm:cxn modelId="{2E155D34-A6CC-4AF5-A890-000ACC879CBA}" type="presParOf" srcId="{F7BED2DE-C258-4501-AD47-58CC059F1722}" destId="{57B64E9C-76C6-4278-B2ED-503445E6557D}" srcOrd="1" destOrd="0" presId="urn:microsoft.com/office/officeart/2005/8/layout/list1"/>
    <dgm:cxn modelId="{430E86F1-8CF0-4ACF-B1F9-3D51E8A646F8}" type="presParOf" srcId="{F7BED2DE-C258-4501-AD47-58CC059F1722}" destId="{491667D8-67E7-4085-BB28-30BD5D9D514D}" srcOrd="2" destOrd="0" presId="urn:microsoft.com/office/officeart/2005/8/layout/list1"/>
    <dgm:cxn modelId="{9CF6EA5E-DB5D-4EB6-9666-22C3DDBBDA54}" type="presParOf" srcId="{F7BED2DE-C258-4501-AD47-58CC059F1722}" destId="{31EC1A5B-0688-4506-A654-0D7CED777F66}" srcOrd="3" destOrd="0" presId="urn:microsoft.com/office/officeart/2005/8/layout/list1"/>
    <dgm:cxn modelId="{874BC2D1-2484-4652-BE53-4B6FE2CC0332}" type="presParOf" srcId="{F7BED2DE-C258-4501-AD47-58CC059F1722}" destId="{71DFD229-9C8B-4ABE-8CD5-B8672D27C051}" srcOrd="4" destOrd="0" presId="urn:microsoft.com/office/officeart/2005/8/layout/list1"/>
    <dgm:cxn modelId="{53F79744-48C7-4FE5-BADE-225EC3FB3ABA}" type="presParOf" srcId="{71DFD229-9C8B-4ABE-8CD5-B8672D27C051}" destId="{499323A6-0FCE-412D-A6DC-45DA78F96E4F}" srcOrd="0" destOrd="0" presId="urn:microsoft.com/office/officeart/2005/8/layout/list1"/>
    <dgm:cxn modelId="{EF96C754-C5EE-4CFE-9B03-8092C2C9B297}" type="presParOf" srcId="{71DFD229-9C8B-4ABE-8CD5-B8672D27C051}" destId="{C33A73C5-6EC2-4386-8780-6FC43581428F}" srcOrd="1" destOrd="0" presId="urn:microsoft.com/office/officeart/2005/8/layout/list1"/>
    <dgm:cxn modelId="{A2D712CF-051C-4F1F-9409-5090B78E6413}" type="presParOf" srcId="{F7BED2DE-C258-4501-AD47-58CC059F1722}" destId="{11038041-8AEC-4789-A431-D4C73DA3A655}" srcOrd="5" destOrd="0" presId="urn:microsoft.com/office/officeart/2005/8/layout/list1"/>
    <dgm:cxn modelId="{4C7E5D4C-7882-4114-9F07-EDABDD182600}" type="presParOf" srcId="{F7BED2DE-C258-4501-AD47-58CC059F1722}" destId="{8D4142DC-98EC-4F73-9250-067212E6E986}" srcOrd="6" destOrd="0" presId="urn:microsoft.com/office/officeart/2005/8/layout/list1"/>
    <dgm:cxn modelId="{8614612A-ECF6-4467-AC8A-F8D0E2FA4539}" type="presParOf" srcId="{F7BED2DE-C258-4501-AD47-58CC059F1722}" destId="{7C5E08A9-2D24-47C4-BAE7-CE7697BDAC99}" srcOrd="7" destOrd="0" presId="urn:microsoft.com/office/officeart/2005/8/layout/list1"/>
    <dgm:cxn modelId="{FD8D6378-8EEE-45DD-9917-908ABCD4F86D}" type="presParOf" srcId="{F7BED2DE-C258-4501-AD47-58CC059F1722}" destId="{3E94113F-8512-477E-9238-FEC14DF801F6}" srcOrd="8" destOrd="0" presId="urn:microsoft.com/office/officeart/2005/8/layout/list1"/>
    <dgm:cxn modelId="{31536887-034D-4BF6-BE1C-A42D6750A861}" type="presParOf" srcId="{3E94113F-8512-477E-9238-FEC14DF801F6}" destId="{2D42D78A-F666-4CC8-B778-3BD0009A6D0D}" srcOrd="0" destOrd="0" presId="urn:microsoft.com/office/officeart/2005/8/layout/list1"/>
    <dgm:cxn modelId="{03D087B5-EC92-4A66-9701-C45755856556}" type="presParOf" srcId="{3E94113F-8512-477E-9238-FEC14DF801F6}" destId="{5EDDF6A1-0322-4E38-98E2-3CCE9985EBC5}" srcOrd="1" destOrd="0" presId="urn:microsoft.com/office/officeart/2005/8/layout/list1"/>
    <dgm:cxn modelId="{09F1EE9A-47A1-4B81-952D-7B289F85A383}" type="presParOf" srcId="{F7BED2DE-C258-4501-AD47-58CC059F1722}" destId="{52794811-BE79-4358-8C28-0529F21451A3}" srcOrd="9" destOrd="0" presId="urn:microsoft.com/office/officeart/2005/8/layout/list1"/>
    <dgm:cxn modelId="{64CDB673-1023-4850-B361-95243117574E}" type="presParOf" srcId="{F7BED2DE-C258-4501-AD47-58CC059F1722}" destId="{82E333B4-1307-46FE-AF80-AB790122FB3F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57F189B-929C-461F-ABA1-8636B065CFED}" type="doc">
      <dgm:prSet loTypeId="urn:microsoft.com/office/officeart/2005/8/layout/cycle5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1AEB61F-F341-4034-B46F-A7017B9B56C0}">
      <dgm:prSet phldrT="[Text]" custT="1"/>
      <dgm:spPr/>
      <dgm:t>
        <a:bodyPr/>
        <a:lstStyle/>
        <a:p>
          <a:pPr>
            <a:buNone/>
          </a:pPr>
          <a:r>
            <a:rPr lang="en-US" sz="1800" b="1" dirty="0">
              <a:solidFill>
                <a:schemeClr val="tx1"/>
              </a:solidFill>
            </a:rPr>
            <a:t>100 CTOs/CIOs (Executive Level)</a:t>
          </a:r>
        </a:p>
      </dgm:t>
    </dgm:pt>
    <dgm:pt modelId="{97958508-CB14-43BF-9E0F-3B4343F5F31F}" type="parTrans" cxnId="{6C903410-F5D8-4495-B90A-BBB14119793A}">
      <dgm:prSet/>
      <dgm:spPr/>
      <dgm:t>
        <a:bodyPr/>
        <a:lstStyle/>
        <a:p>
          <a:endParaRPr lang="en-US"/>
        </a:p>
      </dgm:t>
    </dgm:pt>
    <dgm:pt modelId="{7FF62F21-1B12-4DB7-9543-C48FA993632A}" type="sibTrans" cxnId="{6C903410-F5D8-4495-B90A-BBB14119793A}">
      <dgm:prSet/>
      <dgm:spPr/>
      <dgm:t>
        <a:bodyPr/>
        <a:lstStyle/>
        <a:p>
          <a:endParaRPr lang="en-US"/>
        </a:p>
      </dgm:t>
    </dgm:pt>
    <dgm:pt modelId="{34377620-6317-4D38-84C1-E9519E04E92C}">
      <dgm:prSet phldrT="[Text]" custT="1"/>
      <dgm:spPr/>
      <dgm:t>
        <a:bodyPr/>
        <a:lstStyle/>
        <a:p>
          <a:pPr>
            <a:buNone/>
          </a:pPr>
          <a:r>
            <a:rPr lang="en-US" sz="1800" b="1" dirty="0">
              <a:solidFill>
                <a:schemeClr val="tx1"/>
              </a:solidFill>
            </a:rPr>
            <a:t>100 IT Professionals (Technical Team Members)</a:t>
          </a:r>
        </a:p>
      </dgm:t>
    </dgm:pt>
    <dgm:pt modelId="{20778962-9C12-4434-A55B-CE438E0FBD80}" type="parTrans" cxnId="{90DFAC3D-868A-4406-9834-60E752D8606E}">
      <dgm:prSet/>
      <dgm:spPr/>
      <dgm:t>
        <a:bodyPr/>
        <a:lstStyle/>
        <a:p>
          <a:endParaRPr lang="en-US"/>
        </a:p>
      </dgm:t>
    </dgm:pt>
    <dgm:pt modelId="{19549C35-A1F1-404D-BDCC-74343F5172A0}" type="sibTrans" cxnId="{90DFAC3D-868A-4406-9834-60E752D8606E}">
      <dgm:prSet/>
      <dgm:spPr/>
      <dgm:t>
        <a:bodyPr/>
        <a:lstStyle/>
        <a:p>
          <a:endParaRPr lang="en-US"/>
        </a:p>
      </dgm:t>
    </dgm:pt>
    <dgm:pt modelId="{4394E198-47CB-4D58-BA0A-F1898F16E6BD}">
      <dgm:prSet phldrT="[Text]" custT="1"/>
      <dgm:spPr/>
      <dgm:t>
        <a:bodyPr/>
        <a:lstStyle/>
        <a:p>
          <a:pPr>
            <a:buNone/>
          </a:pPr>
          <a:r>
            <a:rPr lang="en-US" sz="1800" b="1" dirty="0">
              <a:solidFill>
                <a:schemeClr val="tx1"/>
              </a:solidFill>
            </a:rPr>
            <a:t>100 Project Managers &amp; Stakeholders</a:t>
          </a:r>
        </a:p>
      </dgm:t>
    </dgm:pt>
    <dgm:pt modelId="{D5FA3BDD-A165-4142-934F-037F840C8D5A}" type="parTrans" cxnId="{37A24D0A-93C2-43B4-AED5-C72BB8FDBD10}">
      <dgm:prSet/>
      <dgm:spPr/>
      <dgm:t>
        <a:bodyPr/>
        <a:lstStyle/>
        <a:p>
          <a:endParaRPr lang="en-US"/>
        </a:p>
      </dgm:t>
    </dgm:pt>
    <dgm:pt modelId="{5090A630-D138-495C-B894-E796398AD0FF}" type="sibTrans" cxnId="{37A24D0A-93C2-43B4-AED5-C72BB8FDBD10}">
      <dgm:prSet/>
      <dgm:spPr/>
      <dgm:t>
        <a:bodyPr/>
        <a:lstStyle/>
        <a:p>
          <a:endParaRPr lang="en-US"/>
        </a:p>
      </dgm:t>
    </dgm:pt>
    <dgm:pt modelId="{CD5603AD-EE4B-4AF8-9A68-8CE3E3DCF60B}">
      <dgm:prSet phldrT="[Text]" custT="1"/>
      <dgm:spPr/>
      <dgm:t>
        <a:bodyPr/>
        <a:lstStyle/>
        <a:p>
          <a:pPr>
            <a:buNone/>
          </a:pPr>
          <a:r>
            <a:rPr lang="en-US" sz="1800" b="1" dirty="0">
              <a:solidFill>
                <a:schemeClr val="tx1"/>
              </a:solidFill>
            </a:rPr>
            <a:t>25 Job Seekers / 25 Students</a:t>
          </a:r>
        </a:p>
      </dgm:t>
    </dgm:pt>
    <dgm:pt modelId="{47CF9203-AAEE-4DE8-B894-3EAC48C3680F}" type="sibTrans" cxnId="{86FBD54E-B5BD-49B7-9D6F-139C6144C93B}">
      <dgm:prSet/>
      <dgm:spPr/>
      <dgm:t>
        <a:bodyPr/>
        <a:lstStyle/>
        <a:p>
          <a:endParaRPr lang="en-US"/>
        </a:p>
      </dgm:t>
    </dgm:pt>
    <dgm:pt modelId="{F912AD77-6249-4893-9D74-5882BB0673B4}" type="parTrans" cxnId="{86FBD54E-B5BD-49B7-9D6F-139C6144C93B}">
      <dgm:prSet/>
      <dgm:spPr/>
      <dgm:t>
        <a:bodyPr/>
        <a:lstStyle/>
        <a:p>
          <a:endParaRPr lang="en-US"/>
        </a:p>
      </dgm:t>
    </dgm:pt>
    <dgm:pt modelId="{4803E67B-BB4D-45BC-B601-AC3C5F50E945}">
      <dgm:prSet phldrT="[Text]" custT="1"/>
      <dgm:spPr/>
      <dgm:t>
        <a:bodyPr/>
        <a:lstStyle/>
        <a:p>
          <a:pPr>
            <a:buNone/>
          </a:pPr>
          <a:r>
            <a:rPr lang="en-US" sz="1800" b="1" dirty="0">
              <a:solidFill>
                <a:schemeClr val="tx1"/>
              </a:solidFill>
            </a:rPr>
            <a:t>150 End Users (Non-Technical Employees)</a:t>
          </a:r>
        </a:p>
      </dgm:t>
    </dgm:pt>
    <dgm:pt modelId="{C2CD4080-6566-4BAC-89B6-2C007B7C61F0}" type="sibTrans" cxnId="{500040BF-6978-4550-8A58-4B1B4E59CCCE}">
      <dgm:prSet/>
      <dgm:spPr/>
      <dgm:t>
        <a:bodyPr/>
        <a:lstStyle/>
        <a:p>
          <a:endParaRPr lang="en-US"/>
        </a:p>
      </dgm:t>
    </dgm:pt>
    <dgm:pt modelId="{74B40DC0-83A4-4B30-B9F4-963D874A823F}" type="parTrans" cxnId="{500040BF-6978-4550-8A58-4B1B4E59CCCE}">
      <dgm:prSet/>
      <dgm:spPr/>
      <dgm:t>
        <a:bodyPr/>
        <a:lstStyle/>
        <a:p>
          <a:endParaRPr lang="en-US"/>
        </a:p>
      </dgm:t>
    </dgm:pt>
    <dgm:pt modelId="{971EAB3D-607C-4D0C-A46B-671061CC9200}" type="pres">
      <dgm:prSet presAssocID="{757F189B-929C-461F-ABA1-8636B065CFED}" presName="cycle" presStyleCnt="0">
        <dgm:presLayoutVars>
          <dgm:dir/>
          <dgm:resizeHandles val="exact"/>
        </dgm:presLayoutVars>
      </dgm:prSet>
      <dgm:spPr/>
    </dgm:pt>
    <dgm:pt modelId="{E5EBFC1C-1A6B-4FA8-AB14-0651EB515C29}" type="pres">
      <dgm:prSet presAssocID="{B1AEB61F-F341-4034-B46F-A7017B9B56C0}" presName="node" presStyleLbl="node1" presStyleIdx="0" presStyleCnt="5">
        <dgm:presLayoutVars>
          <dgm:bulletEnabled val="1"/>
        </dgm:presLayoutVars>
      </dgm:prSet>
      <dgm:spPr/>
    </dgm:pt>
    <dgm:pt modelId="{7570EC3D-2818-46DB-BFB1-7306033FD173}" type="pres">
      <dgm:prSet presAssocID="{B1AEB61F-F341-4034-B46F-A7017B9B56C0}" presName="spNode" presStyleCnt="0"/>
      <dgm:spPr/>
    </dgm:pt>
    <dgm:pt modelId="{1E89F58E-1CEE-41CE-B6D8-5ED00244861D}" type="pres">
      <dgm:prSet presAssocID="{7FF62F21-1B12-4DB7-9543-C48FA993632A}" presName="sibTrans" presStyleLbl="sibTrans1D1" presStyleIdx="0" presStyleCnt="5"/>
      <dgm:spPr/>
    </dgm:pt>
    <dgm:pt modelId="{9445C3A2-E571-45DB-9C40-A585723E8AD1}" type="pres">
      <dgm:prSet presAssocID="{34377620-6317-4D38-84C1-E9519E04E92C}" presName="node" presStyleLbl="node1" presStyleIdx="1" presStyleCnt="5">
        <dgm:presLayoutVars>
          <dgm:bulletEnabled val="1"/>
        </dgm:presLayoutVars>
      </dgm:prSet>
      <dgm:spPr/>
    </dgm:pt>
    <dgm:pt modelId="{0903DB1A-C62F-4E18-AB5A-A6C8269EE19C}" type="pres">
      <dgm:prSet presAssocID="{34377620-6317-4D38-84C1-E9519E04E92C}" presName="spNode" presStyleCnt="0"/>
      <dgm:spPr/>
    </dgm:pt>
    <dgm:pt modelId="{07F681F5-9366-4258-836E-3EA0CB6F048D}" type="pres">
      <dgm:prSet presAssocID="{19549C35-A1F1-404D-BDCC-74343F5172A0}" presName="sibTrans" presStyleLbl="sibTrans1D1" presStyleIdx="1" presStyleCnt="5"/>
      <dgm:spPr/>
    </dgm:pt>
    <dgm:pt modelId="{91B463F7-FC21-4A3A-8E3E-89D3A19BEB09}" type="pres">
      <dgm:prSet presAssocID="{CD5603AD-EE4B-4AF8-9A68-8CE3E3DCF60B}" presName="node" presStyleLbl="node1" presStyleIdx="2" presStyleCnt="5">
        <dgm:presLayoutVars>
          <dgm:bulletEnabled val="1"/>
        </dgm:presLayoutVars>
      </dgm:prSet>
      <dgm:spPr/>
    </dgm:pt>
    <dgm:pt modelId="{24E9F64F-B2B8-4C27-998F-BF22D65F345E}" type="pres">
      <dgm:prSet presAssocID="{CD5603AD-EE4B-4AF8-9A68-8CE3E3DCF60B}" presName="spNode" presStyleCnt="0"/>
      <dgm:spPr/>
    </dgm:pt>
    <dgm:pt modelId="{8FD5C312-9362-4A1C-81D2-B72277A96227}" type="pres">
      <dgm:prSet presAssocID="{47CF9203-AAEE-4DE8-B894-3EAC48C3680F}" presName="sibTrans" presStyleLbl="sibTrans1D1" presStyleIdx="2" presStyleCnt="5"/>
      <dgm:spPr/>
    </dgm:pt>
    <dgm:pt modelId="{C4802653-B476-4728-B761-E5084A40E9D1}" type="pres">
      <dgm:prSet presAssocID="{4803E67B-BB4D-45BC-B601-AC3C5F50E945}" presName="node" presStyleLbl="node1" presStyleIdx="3" presStyleCnt="5">
        <dgm:presLayoutVars>
          <dgm:bulletEnabled val="1"/>
        </dgm:presLayoutVars>
      </dgm:prSet>
      <dgm:spPr/>
    </dgm:pt>
    <dgm:pt modelId="{D05FB8DA-8E29-43E6-A6FC-C5B8F057E544}" type="pres">
      <dgm:prSet presAssocID="{4803E67B-BB4D-45BC-B601-AC3C5F50E945}" presName="spNode" presStyleCnt="0"/>
      <dgm:spPr/>
    </dgm:pt>
    <dgm:pt modelId="{D0529DA1-BF7B-4DB8-879B-8D74E497740B}" type="pres">
      <dgm:prSet presAssocID="{C2CD4080-6566-4BAC-89B6-2C007B7C61F0}" presName="sibTrans" presStyleLbl="sibTrans1D1" presStyleIdx="3" presStyleCnt="5"/>
      <dgm:spPr/>
    </dgm:pt>
    <dgm:pt modelId="{C75D82D9-5D60-4449-A3B7-1777E6140961}" type="pres">
      <dgm:prSet presAssocID="{4394E198-47CB-4D58-BA0A-F1898F16E6BD}" presName="node" presStyleLbl="node1" presStyleIdx="4" presStyleCnt="5">
        <dgm:presLayoutVars>
          <dgm:bulletEnabled val="1"/>
        </dgm:presLayoutVars>
      </dgm:prSet>
      <dgm:spPr/>
    </dgm:pt>
    <dgm:pt modelId="{CC98E913-5C12-4C63-BC4A-13A6A0DBB6F2}" type="pres">
      <dgm:prSet presAssocID="{4394E198-47CB-4D58-BA0A-F1898F16E6BD}" presName="spNode" presStyleCnt="0"/>
      <dgm:spPr/>
    </dgm:pt>
    <dgm:pt modelId="{AC0918CF-9468-4075-BB4F-E5D59DE623A4}" type="pres">
      <dgm:prSet presAssocID="{5090A630-D138-495C-B894-E796398AD0FF}" presName="sibTrans" presStyleLbl="sibTrans1D1" presStyleIdx="4" presStyleCnt="5"/>
      <dgm:spPr/>
    </dgm:pt>
  </dgm:ptLst>
  <dgm:cxnLst>
    <dgm:cxn modelId="{37A24D0A-93C2-43B4-AED5-C72BB8FDBD10}" srcId="{757F189B-929C-461F-ABA1-8636B065CFED}" destId="{4394E198-47CB-4D58-BA0A-F1898F16E6BD}" srcOrd="4" destOrd="0" parTransId="{D5FA3BDD-A165-4142-934F-037F840C8D5A}" sibTransId="{5090A630-D138-495C-B894-E796398AD0FF}"/>
    <dgm:cxn modelId="{6C903410-F5D8-4495-B90A-BBB14119793A}" srcId="{757F189B-929C-461F-ABA1-8636B065CFED}" destId="{B1AEB61F-F341-4034-B46F-A7017B9B56C0}" srcOrd="0" destOrd="0" parTransId="{97958508-CB14-43BF-9E0F-3B4343F5F31F}" sibTransId="{7FF62F21-1B12-4DB7-9543-C48FA993632A}"/>
    <dgm:cxn modelId="{DD423415-EB11-4EDA-9001-A5D7D2EF0C3D}" type="presOf" srcId="{4803E67B-BB4D-45BC-B601-AC3C5F50E945}" destId="{C4802653-B476-4728-B761-E5084A40E9D1}" srcOrd="0" destOrd="0" presId="urn:microsoft.com/office/officeart/2005/8/layout/cycle5"/>
    <dgm:cxn modelId="{C1044E2C-7D0D-4A00-A311-7022E5D57699}" type="presOf" srcId="{5090A630-D138-495C-B894-E796398AD0FF}" destId="{AC0918CF-9468-4075-BB4F-E5D59DE623A4}" srcOrd="0" destOrd="0" presId="urn:microsoft.com/office/officeart/2005/8/layout/cycle5"/>
    <dgm:cxn modelId="{D3EE2532-F638-46E8-9FDF-23D9B8BB0490}" type="presOf" srcId="{B1AEB61F-F341-4034-B46F-A7017B9B56C0}" destId="{E5EBFC1C-1A6B-4FA8-AB14-0651EB515C29}" srcOrd="0" destOrd="0" presId="urn:microsoft.com/office/officeart/2005/8/layout/cycle5"/>
    <dgm:cxn modelId="{C1A3E33B-443E-4CFA-B009-F71BDA010805}" type="presOf" srcId="{34377620-6317-4D38-84C1-E9519E04E92C}" destId="{9445C3A2-E571-45DB-9C40-A585723E8AD1}" srcOrd="0" destOrd="0" presId="urn:microsoft.com/office/officeart/2005/8/layout/cycle5"/>
    <dgm:cxn modelId="{90DFAC3D-868A-4406-9834-60E752D8606E}" srcId="{757F189B-929C-461F-ABA1-8636B065CFED}" destId="{34377620-6317-4D38-84C1-E9519E04E92C}" srcOrd="1" destOrd="0" parTransId="{20778962-9C12-4434-A55B-CE438E0FBD80}" sibTransId="{19549C35-A1F1-404D-BDCC-74343F5172A0}"/>
    <dgm:cxn modelId="{0698426E-D364-4B14-9667-CE65D5BCBAE4}" type="presOf" srcId="{7FF62F21-1B12-4DB7-9543-C48FA993632A}" destId="{1E89F58E-1CEE-41CE-B6D8-5ED00244861D}" srcOrd="0" destOrd="0" presId="urn:microsoft.com/office/officeart/2005/8/layout/cycle5"/>
    <dgm:cxn modelId="{86FBD54E-B5BD-49B7-9D6F-139C6144C93B}" srcId="{757F189B-929C-461F-ABA1-8636B065CFED}" destId="{CD5603AD-EE4B-4AF8-9A68-8CE3E3DCF60B}" srcOrd="2" destOrd="0" parTransId="{F912AD77-6249-4893-9D74-5882BB0673B4}" sibTransId="{47CF9203-AAEE-4DE8-B894-3EAC48C3680F}"/>
    <dgm:cxn modelId="{3FA20356-FFA5-4FFC-97EA-079514ABEFD8}" type="presOf" srcId="{19549C35-A1F1-404D-BDCC-74343F5172A0}" destId="{07F681F5-9366-4258-836E-3EA0CB6F048D}" srcOrd="0" destOrd="0" presId="urn:microsoft.com/office/officeart/2005/8/layout/cycle5"/>
    <dgm:cxn modelId="{8F65AE58-B670-4A66-8CC2-92F7C9826CF3}" type="presOf" srcId="{C2CD4080-6566-4BAC-89B6-2C007B7C61F0}" destId="{D0529DA1-BF7B-4DB8-879B-8D74E497740B}" srcOrd="0" destOrd="0" presId="urn:microsoft.com/office/officeart/2005/8/layout/cycle5"/>
    <dgm:cxn modelId="{3A091695-D077-4EF6-A513-28E855D701A2}" type="presOf" srcId="{CD5603AD-EE4B-4AF8-9A68-8CE3E3DCF60B}" destId="{91B463F7-FC21-4A3A-8E3E-89D3A19BEB09}" srcOrd="0" destOrd="0" presId="urn:microsoft.com/office/officeart/2005/8/layout/cycle5"/>
    <dgm:cxn modelId="{8E2CAA9D-6D36-4B93-989A-D16DD36614FC}" type="presOf" srcId="{4394E198-47CB-4D58-BA0A-F1898F16E6BD}" destId="{C75D82D9-5D60-4449-A3B7-1777E6140961}" srcOrd="0" destOrd="0" presId="urn:microsoft.com/office/officeart/2005/8/layout/cycle5"/>
    <dgm:cxn modelId="{3E0551A1-7968-489B-AE94-83591D276BCF}" type="presOf" srcId="{47CF9203-AAEE-4DE8-B894-3EAC48C3680F}" destId="{8FD5C312-9362-4A1C-81D2-B72277A96227}" srcOrd="0" destOrd="0" presId="urn:microsoft.com/office/officeart/2005/8/layout/cycle5"/>
    <dgm:cxn modelId="{ECABCBA7-9037-4E06-8E71-380214B166FB}" type="presOf" srcId="{757F189B-929C-461F-ABA1-8636B065CFED}" destId="{971EAB3D-607C-4D0C-A46B-671061CC9200}" srcOrd="0" destOrd="0" presId="urn:microsoft.com/office/officeart/2005/8/layout/cycle5"/>
    <dgm:cxn modelId="{500040BF-6978-4550-8A58-4B1B4E59CCCE}" srcId="{757F189B-929C-461F-ABA1-8636B065CFED}" destId="{4803E67B-BB4D-45BC-B601-AC3C5F50E945}" srcOrd="3" destOrd="0" parTransId="{74B40DC0-83A4-4B30-B9F4-963D874A823F}" sibTransId="{C2CD4080-6566-4BAC-89B6-2C007B7C61F0}"/>
    <dgm:cxn modelId="{7D88FDBD-D6D2-40A8-941A-1D9068C8CBC8}" type="presParOf" srcId="{971EAB3D-607C-4D0C-A46B-671061CC9200}" destId="{E5EBFC1C-1A6B-4FA8-AB14-0651EB515C29}" srcOrd="0" destOrd="0" presId="urn:microsoft.com/office/officeart/2005/8/layout/cycle5"/>
    <dgm:cxn modelId="{214CED2E-3D01-4901-8775-C5A2F8B94673}" type="presParOf" srcId="{971EAB3D-607C-4D0C-A46B-671061CC9200}" destId="{7570EC3D-2818-46DB-BFB1-7306033FD173}" srcOrd="1" destOrd="0" presId="urn:microsoft.com/office/officeart/2005/8/layout/cycle5"/>
    <dgm:cxn modelId="{544B8B24-17B2-40B9-AB23-5EB1318CCAC8}" type="presParOf" srcId="{971EAB3D-607C-4D0C-A46B-671061CC9200}" destId="{1E89F58E-1CEE-41CE-B6D8-5ED00244861D}" srcOrd="2" destOrd="0" presId="urn:microsoft.com/office/officeart/2005/8/layout/cycle5"/>
    <dgm:cxn modelId="{5638AEDF-FFF3-460B-A0B7-A1122AB36C66}" type="presParOf" srcId="{971EAB3D-607C-4D0C-A46B-671061CC9200}" destId="{9445C3A2-E571-45DB-9C40-A585723E8AD1}" srcOrd="3" destOrd="0" presId="urn:microsoft.com/office/officeart/2005/8/layout/cycle5"/>
    <dgm:cxn modelId="{19471571-2598-447E-8988-439D26FCC849}" type="presParOf" srcId="{971EAB3D-607C-4D0C-A46B-671061CC9200}" destId="{0903DB1A-C62F-4E18-AB5A-A6C8269EE19C}" srcOrd="4" destOrd="0" presId="urn:microsoft.com/office/officeart/2005/8/layout/cycle5"/>
    <dgm:cxn modelId="{3A8BCB07-E78B-406A-B2F8-0CA4E6BF5395}" type="presParOf" srcId="{971EAB3D-607C-4D0C-A46B-671061CC9200}" destId="{07F681F5-9366-4258-836E-3EA0CB6F048D}" srcOrd="5" destOrd="0" presId="urn:microsoft.com/office/officeart/2005/8/layout/cycle5"/>
    <dgm:cxn modelId="{BC742A76-8838-4473-B150-C148FF3E90FE}" type="presParOf" srcId="{971EAB3D-607C-4D0C-A46B-671061CC9200}" destId="{91B463F7-FC21-4A3A-8E3E-89D3A19BEB09}" srcOrd="6" destOrd="0" presId="urn:microsoft.com/office/officeart/2005/8/layout/cycle5"/>
    <dgm:cxn modelId="{70BF75F5-3437-4CE7-A71F-979DE01ABF6A}" type="presParOf" srcId="{971EAB3D-607C-4D0C-A46B-671061CC9200}" destId="{24E9F64F-B2B8-4C27-998F-BF22D65F345E}" srcOrd="7" destOrd="0" presId="urn:microsoft.com/office/officeart/2005/8/layout/cycle5"/>
    <dgm:cxn modelId="{9C4B2907-896D-4595-8F64-959F711F8B3C}" type="presParOf" srcId="{971EAB3D-607C-4D0C-A46B-671061CC9200}" destId="{8FD5C312-9362-4A1C-81D2-B72277A96227}" srcOrd="8" destOrd="0" presId="urn:microsoft.com/office/officeart/2005/8/layout/cycle5"/>
    <dgm:cxn modelId="{0FB3ED2D-C0F5-43ED-81B1-15219CCDCD92}" type="presParOf" srcId="{971EAB3D-607C-4D0C-A46B-671061CC9200}" destId="{C4802653-B476-4728-B761-E5084A40E9D1}" srcOrd="9" destOrd="0" presId="urn:microsoft.com/office/officeart/2005/8/layout/cycle5"/>
    <dgm:cxn modelId="{0F9022CD-76FE-4F6C-AED2-91FCC28401F5}" type="presParOf" srcId="{971EAB3D-607C-4D0C-A46B-671061CC9200}" destId="{D05FB8DA-8E29-43E6-A6FC-C5B8F057E544}" srcOrd="10" destOrd="0" presId="urn:microsoft.com/office/officeart/2005/8/layout/cycle5"/>
    <dgm:cxn modelId="{143495DA-5F00-40C0-983E-ECCFE75A9CC7}" type="presParOf" srcId="{971EAB3D-607C-4D0C-A46B-671061CC9200}" destId="{D0529DA1-BF7B-4DB8-879B-8D74E497740B}" srcOrd="11" destOrd="0" presId="urn:microsoft.com/office/officeart/2005/8/layout/cycle5"/>
    <dgm:cxn modelId="{DDE2A663-9450-4D0A-9FDD-143CB51B9FE1}" type="presParOf" srcId="{971EAB3D-607C-4D0C-A46B-671061CC9200}" destId="{C75D82D9-5D60-4449-A3B7-1777E6140961}" srcOrd="12" destOrd="0" presId="urn:microsoft.com/office/officeart/2005/8/layout/cycle5"/>
    <dgm:cxn modelId="{54404DF0-DA88-41F8-AB31-187492948F0A}" type="presParOf" srcId="{971EAB3D-607C-4D0C-A46B-671061CC9200}" destId="{CC98E913-5C12-4C63-BC4A-13A6A0DBB6F2}" srcOrd="13" destOrd="0" presId="urn:microsoft.com/office/officeart/2005/8/layout/cycle5"/>
    <dgm:cxn modelId="{B9A577F5-7EFB-4A46-8E76-451DFB0D55D9}" type="presParOf" srcId="{971EAB3D-607C-4D0C-A46B-671061CC9200}" destId="{AC0918CF-9468-4075-BB4F-E5D59DE623A4}" srcOrd="14" destOrd="0" presId="urn:microsoft.com/office/officeart/2005/8/layout/cycle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409503B-BB0F-4998-A2D5-70D2C2A6442E}">
      <dsp:nvSpPr>
        <dsp:cNvPr id="0" name=""/>
        <dsp:cNvSpPr/>
      </dsp:nvSpPr>
      <dsp:spPr>
        <a:xfrm>
          <a:off x="0" y="679778"/>
          <a:ext cx="8128000" cy="1108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60000" extrusionH="63500"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BD3931B-CEFB-46C9-87BE-1E6EE715B24C}">
      <dsp:nvSpPr>
        <dsp:cNvPr id="0" name=""/>
        <dsp:cNvSpPr/>
      </dsp:nvSpPr>
      <dsp:spPr>
        <a:xfrm>
          <a:off x="481555" y="80435"/>
          <a:ext cx="5689600" cy="12988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053" tIns="0" rIns="215053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+mj-lt"/>
            <a:buNone/>
          </a:pPr>
          <a:r>
            <a:rPr lang="en-US" sz="2000" b="1" kern="1200" dirty="0"/>
            <a:t>What impact does AI-driven project management have on the roles and responsibilities of IT professionals?</a:t>
          </a:r>
        </a:p>
      </dsp:txBody>
      <dsp:txXfrm>
        <a:off x="544961" y="143841"/>
        <a:ext cx="5562788" cy="1172068"/>
      </dsp:txXfrm>
    </dsp:sp>
    <dsp:sp modelId="{A0EC528A-99C0-4E01-8262-BB608ED6B143}">
      <dsp:nvSpPr>
        <dsp:cNvPr id="0" name=""/>
        <dsp:cNvSpPr/>
      </dsp:nvSpPr>
      <dsp:spPr>
        <a:xfrm>
          <a:off x="0" y="2675618"/>
          <a:ext cx="8128000" cy="1108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60000" extrusionH="63500"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54AA00A-7EB8-45A1-B7FE-B968F046E3EC}">
      <dsp:nvSpPr>
        <dsp:cNvPr id="0" name=""/>
        <dsp:cNvSpPr/>
      </dsp:nvSpPr>
      <dsp:spPr>
        <a:xfrm>
          <a:off x="406400" y="2026178"/>
          <a:ext cx="5689600" cy="12988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053" tIns="0" rIns="215053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+mj-lt"/>
            <a:buNone/>
          </a:pPr>
          <a:r>
            <a:rPr lang="en-US" sz="2000" b="1" kern="1200" dirty="0"/>
            <a:t>How can Artificial Intelligence enhance project success rates in IT by improving decision-making, resource allocation, and risk management?</a:t>
          </a:r>
        </a:p>
      </dsp:txBody>
      <dsp:txXfrm>
        <a:off x="469806" y="2089584"/>
        <a:ext cx="5562788" cy="117206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91667D8-67E7-4085-BB28-30BD5D9D514D}">
      <dsp:nvSpPr>
        <dsp:cNvPr id="0" name=""/>
        <dsp:cNvSpPr/>
      </dsp:nvSpPr>
      <dsp:spPr>
        <a:xfrm>
          <a:off x="0" y="635553"/>
          <a:ext cx="8128000" cy="1033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60000" extrusionH="63500"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3402386-0C54-4C45-8052-8C21490388A6}">
      <dsp:nvSpPr>
        <dsp:cNvPr id="0" name=""/>
        <dsp:cNvSpPr/>
      </dsp:nvSpPr>
      <dsp:spPr>
        <a:xfrm>
          <a:off x="406400" y="30393"/>
          <a:ext cx="5689600" cy="12103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053" tIns="0" rIns="215053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+mj-lt"/>
            <a:buNone/>
          </a:pPr>
          <a:r>
            <a:rPr lang="en-US" sz="2400" b="1" kern="1200" dirty="0"/>
            <a:t>As a stakeholder or project manager, has AI helped—or hurt—your ability to do your job?</a:t>
          </a:r>
        </a:p>
      </dsp:txBody>
      <dsp:txXfrm>
        <a:off x="465483" y="89476"/>
        <a:ext cx="5571434" cy="1092154"/>
      </dsp:txXfrm>
    </dsp:sp>
    <dsp:sp modelId="{8D4142DC-98EC-4F73-9250-067212E6E986}">
      <dsp:nvSpPr>
        <dsp:cNvPr id="0" name=""/>
        <dsp:cNvSpPr/>
      </dsp:nvSpPr>
      <dsp:spPr>
        <a:xfrm>
          <a:off x="0" y="2495313"/>
          <a:ext cx="8128000" cy="1033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60000" extrusionH="63500"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33A73C5-6EC2-4386-8780-6FC43581428F}">
      <dsp:nvSpPr>
        <dsp:cNvPr id="0" name=""/>
        <dsp:cNvSpPr/>
      </dsp:nvSpPr>
      <dsp:spPr>
        <a:xfrm>
          <a:off x="406400" y="1890153"/>
          <a:ext cx="5689600" cy="12103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053" tIns="0" rIns="215053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+mj-lt"/>
            <a:buNone/>
          </a:pPr>
          <a:r>
            <a:rPr lang="en-US" sz="2400" b="1" kern="1200" dirty="0"/>
            <a:t>If you were looking for a job, how does AI impact your job search?</a:t>
          </a:r>
        </a:p>
      </dsp:txBody>
      <dsp:txXfrm>
        <a:off x="465483" y="1949236"/>
        <a:ext cx="5571434" cy="1092154"/>
      </dsp:txXfrm>
    </dsp:sp>
    <dsp:sp modelId="{82E333B4-1307-46FE-AF80-AB790122FB3F}">
      <dsp:nvSpPr>
        <dsp:cNvPr id="0" name=""/>
        <dsp:cNvSpPr/>
      </dsp:nvSpPr>
      <dsp:spPr>
        <a:xfrm>
          <a:off x="0" y="4355073"/>
          <a:ext cx="8128000" cy="1033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60000" extrusionH="63500"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EDDF6A1-0322-4E38-98E2-3CCE9985EBC5}">
      <dsp:nvSpPr>
        <dsp:cNvPr id="0" name=""/>
        <dsp:cNvSpPr/>
      </dsp:nvSpPr>
      <dsp:spPr>
        <a:xfrm>
          <a:off x="406400" y="3749913"/>
          <a:ext cx="5689600" cy="12103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053" tIns="0" rIns="215053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+mj-lt"/>
            <a:buNone/>
          </a:pPr>
          <a:r>
            <a:rPr lang="en-US" sz="2400" b="1" kern="1200" dirty="0"/>
            <a:t>As a student, what are your feelings about AI and your future career in IT?</a:t>
          </a:r>
        </a:p>
      </dsp:txBody>
      <dsp:txXfrm>
        <a:off x="465483" y="3808996"/>
        <a:ext cx="5571434" cy="109215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5EBFC1C-1A6B-4FA8-AB14-0651EB515C29}">
      <dsp:nvSpPr>
        <dsp:cNvPr id="0" name=""/>
        <dsp:cNvSpPr/>
      </dsp:nvSpPr>
      <dsp:spPr>
        <a:xfrm>
          <a:off x="3174007" y="3160"/>
          <a:ext cx="1779984" cy="115698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solidFill>
                <a:schemeClr val="tx1"/>
              </a:solidFill>
            </a:rPr>
            <a:t>100 CTOs/CIOs (Executive Level)</a:t>
          </a:r>
        </a:p>
      </dsp:txBody>
      <dsp:txXfrm>
        <a:off x="3230487" y="59640"/>
        <a:ext cx="1667024" cy="1044029"/>
      </dsp:txXfrm>
    </dsp:sp>
    <dsp:sp modelId="{1E89F58E-1CEE-41CE-B6D8-5ED00244861D}">
      <dsp:nvSpPr>
        <dsp:cNvPr id="0" name=""/>
        <dsp:cNvSpPr/>
      </dsp:nvSpPr>
      <dsp:spPr>
        <a:xfrm>
          <a:off x="1753873" y="581655"/>
          <a:ext cx="4620252" cy="4620252"/>
        </a:xfrm>
        <a:custGeom>
          <a:avLst/>
          <a:gdLst/>
          <a:ahLst/>
          <a:cxnLst/>
          <a:rect l="0" t="0" r="0" b="0"/>
          <a:pathLst>
            <a:path>
              <a:moveTo>
                <a:pt x="3438230" y="294173"/>
              </a:moveTo>
              <a:arcTo wR="2310126" hR="2310126" stAng="17953853" swAng="1210876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445C3A2-E571-45DB-9C40-A585723E8AD1}">
      <dsp:nvSpPr>
        <dsp:cNvPr id="0" name=""/>
        <dsp:cNvSpPr/>
      </dsp:nvSpPr>
      <dsp:spPr>
        <a:xfrm>
          <a:off x="5371068" y="1599418"/>
          <a:ext cx="1779984" cy="115698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solidFill>
                <a:schemeClr val="tx1"/>
              </a:solidFill>
            </a:rPr>
            <a:t>100 IT Professionals (Technical Team Members)</a:t>
          </a:r>
        </a:p>
      </dsp:txBody>
      <dsp:txXfrm>
        <a:off x="5427548" y="1655898"/>
        <a:ext cx="1667024" cy="1044029"/>
      </dsp:txXfrm>
    </dsp:sp>
    <dsp:sp modelId="{07F681F5-9366-4258-836E-3EA0CB6F048D}">
      <dsp:nvSpPr>
        <dsp:cNvPr id="0" name=""/>
        <dsp:cNvSpPr/>
      </dsp:nvSpPr>
      <dsp:spPr>
        <a:xfrm>
          <a:off x="1753873" y="581655"/>
          <a:ext cx="4620252" cy="4620252"/>
        </a:xfrm>
        <a:custGeom>
          <a:avLst/>
          <a:gdLst/>
          <a:ahLst/>
          <a:cxnLst/>
          <a:rect l="0" t="0" r="0" b="0"/>
          <a:pathLst>
            <a:path>
              <a:moveTo>
                <a:pt x="4614700" y="2470186"/>
              </a:moveTo>
              <a:arcTo wR="2310126" hR="2310126" stAng="21838381" swAng="1359213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1B463F7-FC21-4A3A-8E3E-89D3A19BEB09}">
      <dsp:nvSpPr>
        <dsp:cNvPr id="0" name=""/>
        <dsp:cNvSpPr/>
      </dsp:nvSpPr>
      <dsp:spPr>
        <a:xfrm>
          <a:off x="4531865" y="4182218"/>
          <a:ext cx="1779984" cy="115698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solidFill>
                <a:schemeClr val="tx1"/>
              </a:solidFill>
            </a:rPr>
            <a:t>25 Job Seekers / 25 Students</a:t>
          </a:r>
        </a:p>
      </dsp:txBody>
      <dsp:txXfrm>
        <a:off x="4588345" y="4238698"/>
        <a:ext cx="1667024" cy="1044029"/>
      </dsp:txXfrm>
    </dsp:sp>
    <dsp:sp modelId="{8FD5C312-9362-4A1C-81D2-B72277A96227}">
      <dsp:nvSpPr>
        <dsp:cNvPr id="0" name=""/>
        <dsp:cNvSpPr/>
      </dsp:nvSpPr>
      <dsp:spPr>
        <a:xfrm>
          <a:off x="1753873" y="581655"/>
          <a:ext cx="4620252" cy="4620252"/>
        </a:xfrm>
        <a:custGeom>
          <a:avLst/>
          <a:gdLst/>
          <a:ahLst/>
          <a:cxnLst/>
          <a:rect l="0" t="0" r="0" b="0"/>
          <a:pathLst>
            <a:path>
              <a:moveTo>
                <a:pt x="2593389" y="4602819"/>
              </a:moveTo>
              <a:arcTo wR="2310126" hR="2310126" stAng="4977406" swAng="845189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4802653-B476-4728-B761-E5084A40E9D1}">
      <dsp:nvSpPr>
        <dsp:cNvPr id="0" name=""/>
        <dsp:cNvSpPr/>
      </dsp:nvSpPr>
      <dsp:spPr>
        <a:xfrm>
          <a:off x="1816149" y="4182218"/>
          <a:ext cx="1779984" cy="115698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solidFill>
                <a:schemeClr val="tx1"/>
              </a:solidFill>
            </a:rPr>
            <a:t>150 End Users (Non-Technical Employees)</a:t>
          </a:r>
        </a:p>
      </dsp:txBody>
      <dsp:txXfrm>
        <a:off x="1872629" y="4238698"/>
        <a:ext cx="1667024" cy="1044029"/>
      </dsp:txXfrm>
    </dsp:sp>
    <dsp:sp modelId="{D0529DA1-BF7B-4DB8-879B-8D74E497740B}">
      <dsp:nvSpPr>
        <dsp:cNvPr id="0" name=""/>
        <dsp:cNvSpPr/>
      </dsp:nvSpPr>
      <dsp:spPr>
        <a:xfrm>
          <a:off x="1753873" y="581655"/>
          <a:ext cx="4620252" cy="4620252"/>
        </a:xfrm>
        <a:custGeom>
          <a:avLst/>
          <a:gdLst/>
          <a:ahLst/>
          <a:cxnLst/>
          <a:rect l="0" t="0" r="0" b="0"/>
          <a:pathLst>
            <a:path>
              <a:moveTo>
                <a:pt x="244996" y="3345463"/>
              </a:moveTo>
              <a:arcTo wR="2310126" hR="2310126" stAng="9202406" swAng="1359213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75D82D9-5D60-4449-A3B7-1777E6140961}">
      <dsp:nvSpPr>
        <dsp:cNvPr id="0" name=""/>
        <dsp:cNvSpPr/>
      </dsp:nvSpPr>
      <dsp:spPr>
        <a:xfrm>
          <a:off x="976947" y="1599418"/>
          <a:ext cx="1779984" cy="115698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solidFill>
                <a:schemeClr val="tx1"/>
              </a:solidFill>
            </a:rPr>
            <a:t>100 Project Managers &amp; Stakeholders</a:t>
          </a:r>
        </a:p>
      </dsp:txBody>
      <dsp:txXfrm>
        <a:off x="1033427" y="1655898"/>
        <a:ext cx="1667024" cy="1044029"/>
      </dsp:txXfrm>
    </dsp:sp>
    <dsp:sp modelId="{AC0918CF-9468-4075-BB4F-E5D59DE623A4}">
      <dsp:nvSpPr>
        <dsp:cNvPr id="0" name=""/>
        <dsp:cNvSpPr/>
      </dsp:nvSpPr>
      <dsp:spPr>
        <a:xfrm>
          <a:off x="1753873" y="581655"/>
          <a:ext cx="4620252" cy="4620252"/>
        </a:xfrm>
        <a:custGeom>
          <a:avLst/>
          <a:gdLst/>
          <a:ahLst/>
          <a:cxnLst/>
          <a:rect l="0" t="0" r="0" b="0"/>
          <a:pathLst>
            <a:path>
              <a:moveTo>
                <a:pt x="555794" y="807127"/>
              </a:moveTo>
              <a:arcTo wR="2310126" hR="2310126" stAng="13235271" swAng="1210876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ycle5">
  <dgm:title val=""/>
  <dgm:desc val=""/>
  <dgm:catLst>
    <dgm:cat type="cycle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fact="-1"/>
          <dgm:constr type="diam" for="ch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2"/>
                <dgm:constr type="endPad" refType="connDist" fact="0.2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5">
  <dgm:title val=""/>
  <dgm:desc val=""/>
  <dgm:catLst>
    <dgm:cat type="3D" pri="11500"/>
  </dgm:catLst>
  <dgm:scene3d>
    <a:camera prst="isometricOffAxis2Left" zoom="95000"/>
    <a:lightRig rig="flat" dir="t"/>
  </dgm:scene3d>
  <dgm:styleLbl name="node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715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81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52400" extrusionH="1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38100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3810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400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150"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63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4005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40050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4005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15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5">
  <dgm:title val=""/>
  <dgm:desc val=""/>
  <dgm:catLst>
    <dgm:cat type="3D" pri="11500"/>
  </dgm:catLst>
  <dgm:scene3d>
    <a:camera prst="isometricOffAxis2Left" zoom="95000"/>
    <a:lightRig rig="flat" dir="t"/>
  </dgm:scene3d>
  <dgm:styleLbl name="node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715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81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52400" extrusionH="1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38100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3810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400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150"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63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4005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40050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4005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15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0B58B9-0BC9-4DFF-B0F0-E965D51DE39A}" type="datetimeFigureOut">
              <a:rPr lang="en-US" smtClean="0"/>
              <a:t>7/29/2025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1B4649-F38C-4D5B-84F8-24CC195D1AE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58382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1B4649-F38C-4D5B-84F8-24CC195D1AE1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97887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BTM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E84758F6-6CDD-4AEB-BB94-735D0C921F99}" type="datetimeFigureOut">
              <a:rPr lang="en-US" smtClean="0"/>
              <a:t>7/29/2025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99FB57EF-85A3-495E-8855-53B33F396B3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20072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758F6-6CDD-4AEB-BB94-735D0C921F99}" type="datetimeFigureOut">
              <a:rPr lang="en-US" smtClean="0"/>
              <a:t>7/29/2025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FB57EF-85A3-495E-8855-53B33F396B3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91896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E84758F6-6CDD-4AEB-BB94-735D0C921F99}" type="datetimeFigureOut">
              <a:rPr lang="en-US" smtClean="0"/>
              <a:t>7/29/2025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99FB57EF-85A3-495E-8855-53B33F396B3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32995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0-HD-BTM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E84758F6-6CDD-4AEB-BB94-735D0C921F99}" type="datetimeFigureOut">
              <a:rPr lang="en-US" smtClean="0"/>
              <a:t>7/29/2025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99FB57EF-85A3-495E-8855-53B33F396B32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30195102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E84758F6-6CDD-4AEB-BB94-735D0C921F99}" type="datetimeFigureOut">
              <a:rPr lang="en-US" smtClean="0"/>
              <a:t>7/29/2025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99FB57EF-85A3-495E-8855-53B33F396B3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26126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758F6-6CDD-4AEB-BB94-735D0C921F99}" type="datetimeFigureOut">
              <a:rPr lang="en-US" smtClean="0"/>
              <a:t>7/29/2025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FB57EF-85A3-495E-8855-53B33F396B3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84585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758F6-6CDD-4AEB-BB94-735D0C921F99}" type="datetimeFigureOut">
              <a:rPr lang="en-US" smtClean="0"/>
              <a:t>7/29/2025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FB57EF-85A3-495E-8855-53B33F396B3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827104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758F6-6CDD-4AEB-BB94-735D0C921F99}" type="datetimeFigureOut">
              <a:rPr lang="en-US" smtClean="0"/>
              <a:t>7/29/2025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FB57EF-85A3-495E-8855-53B33F396B3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28312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E84758F6-6CDD-4AEB-BB94-735D0C921F99}" type="datetimeFigureOut">
              <a:rPr lang="en-US" smtClean="0"/>
              <a:t>7/29/2025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99FB57EF-85A3-495E-8855-53B33F396B3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0026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758F6-6CDD-4AEB-BB94-735D0C921F99}" type="datetimeFigureOut">
              <a:rPr lang="en-US" smtClean="0"/>
              <a:t>7/29/2025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FB57EF-85A3-495E-8855-53B33F396B3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76349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E84758F6-6CDD-4AEB-BB94-735D0C921F99}" type="datetimeFigureOut">
              <a:rPr lang="en-US" smtClean="0"/>
              <a:t>7/29/2025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99FB57EF-85A3-495E-8855-53B33F396B3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5318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758F6-6CDD-4AEB-BB94-735D0C921F99}" type="datetimeFigureOut">
              <a:rPr lang="en-US" smtClean="0"/>
              <a:t>7/29/2025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FB57EF-85A3-495E-8855-53B33F396B3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98722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758F6-6CDD-4AEB-BB94-735D0C921F99}" type="datetimeFigureOut">
              <a:rPr lang="en-US" smtClean="0"/>
              <a:t>7/29/2025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FB57EF-85A3-495E-8855-53B33F396B3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88295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758F6-6CDD-4AEB-BB94-735D0C921F99}" type="datetimeFigureOut">
              <a:rPr lang="en-US" smtClean="0"/>
              <a:t>7/29/2025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FB57EF-85A3-495E-8855-53B33F396B3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96138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758F6-6CDD-4AEB-BB94-735D0C921F99}" type="datetimeFigureOut">
              <a:rPr lang="en-US" smtClean="0"/>
              <a:t>7/29/2025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FB57EF-85A3-495E-8855-53B33F396B3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72107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758F6-6CDD-4AEB-BB94-735D0C921F99}" type="datetimeFigureOut">
              <a:rPr lang="en-US" smtClean="0"/>
              <a:t>7/29/2025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FB57EF-85A3-495E-8855-53B33F396B3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79829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4758F6-6CDD-4AEB-BB94-735D0C921F99}" type="datetimeFigureOut">
              <a:rPr lang="en-US" smtClean="0"/>
              <a:t>7/29/2025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FB57EF-85A3-495E-8855-53B33F396B3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06977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TOP.png"/>
          <p:cNvPicPr>
            <a:picLocks noChangeAspect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4758F6-6CDD-4AEB-BB94-735D0C921F99}" type="datetimeFigureOut">
              <a:rPr lang="en-US" smtClean="0"/>
              <a:t>7/29/2025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FB57EF-85A3-495E-8855-53B33F396B3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85325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nterior of server room">
            <a:extLst>
              <a:ext uri="{FF2B5EF4-FFF2-40B4-BE49-F238E27FC236}">
                <a16:creationId xmlns:a16="http://schemas.microsoft.com/office/drawing/2014/main" id="{79E705B2-F578-9807-668D-B1F4F351A7D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6866" b="9866"/>
          <a:stretch/>
        </p:blipFill>
        <p:spPr>
          <a:xfrm>
            <a:off x="612169" y="643464"/>
            <a:ext cx="10936428" cy="5571072"/>
          </a:xfrm>
          <a:prstGeom prst="rect">
            <a:avLst/>
          </a:prstGeom>
          <a:ln w="31750" cap="sq">
            <a:noFill/>
            <a:miter lim="800000"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161F3D2-56D0-CA40-851C-2B4232488805}"/>
              </a:ext>
            </a:extLst>
          </p:cNvPr>
          <p:cNvSpPr txBox="1"/>
          <p:nvPr/>
        </p:nvSpPr>
        <p:spPr>
          <a:xfrm>
            <a:off x="3970751" y="1665962"/>
            <a:ext cx="482252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atin typeface="Soloist" pitchFamily="2" charset="0"/>
              </a:rPr>
              <a:t>AI for Project Management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5520240-1C3D-CE30-2C58-8699D9A5AA75}"/>
              </a:ext>
            </a:extLst>
          </p:cNvPr>
          <p:cNvSpPr txBox="1"/>
          <p:nvPr/>
        </p:nvSpPr>
        <p:spPr>
          <a:xfrm>
            <a:off x="3344449" y="3958169"/>
            <a:ext cx="612522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effectLst/>
                <a:latin typeface="Soloist" pitchFamily="2" charset="0"/>
                <a:ea typeface="DengXian" panose="02010600030101010101" pitchFamily="2" charset="-122"/>
                <a:cs typeface="Arial" panose="020B0604020202020204" pitchFamily="34" charset="0"/>
              </a:rPr>
              <a:t>Smarter Projects: </a:t>
            </a:r>
          </a:p>
          <a:p>
            <a:pPr algn="ctr"/>
            <a:r>
              <a:rPr lang="en-US" sz="2800" dirty="0">
                <a:effectLst/>
                <a:latin typeface="Soloist" pitchFamily="2" charset="0"/>
                <a:ea typeface="DengXian" panose="02010600030101010101" pitchFamily="2" charset="-122"/>
                <a:cs typeface="Arial" panose="020B0604020202020204" pitchFamily="34" charset="0"/>
              </a:rPr>
              <a:t>How AI is Revolutionizing IT Project Management</a:t>
            </a:r>
            <a:endParaRPr lang="en-US" sz="2800" dirty="0">
              <a:latin typeface="Solois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25645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C83C76-E806-D121-47C6-F11E8D0714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stuffed toy child holding a device&#10;&#10;AI-generated content may be incorrect.">
            <a:extLst>
              <a:ext uri="{FF2B5EF4-FFF2-40B4-BE49-F238E27FC236}">
                <a16:creationId xmlns:a16="http://schemas.microsoft.com/office/drawing/2014/main" id="{66F502B2-A69C-4AFA-5416-C4F77F33A6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8951" y="2950379"/>
            <a:ext cx="3197268" cy="3197268"/>
          </a:xfrm>
          <a:prstGeom prst="rect">
            <a:avLst/>
          </a:prstGeom>
        </p:spPr>
      </p:pic>
      <p:sp>
        <p:nvSpPr>
          <p:cNvPr id="10" name="Arrow: Right 9">
            <a:extLst>
              <a:ext uri="{FF2B5EF4-FFF2-40B4-BE49-F238E27FC236}">
                <a16:creationId xmlns:a16="http://schemas.microsoft.com/office/drawing/2014/main" id="{EB4F73F7-0049-3885-3CFC-7BA1D7162558}"/>
              </a:ext>
            </a:extLst>
          </p:cNvPr>
          <p:cNvSpPr/>
          <p:nvPr/>
        </p:nvSpPr>
        <p:spPr>
          <a:xfrm rot="20869373">
            <a:off x="920244" y="1052187"/>
            <a:ext cx="8379912" cy="1778696"/>
          </a:xfrm>
          <a:prstGeom prst="righ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Soloist" pitchFamily="2" charset="0"/>
              </a:rPr>
              <a:t>EVOLUTION IN AI PROJECT MANAGEMENT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29DE6C0-58C5-EC23-6EA2-1A596FD6DDCA}"/>
              </a:ext>
            </a:extLst>
          </p:cNvPr>
          <p:cNvSpPr txBox="1"/>
          <p:nvPr/>
        </p:nvSpPr>
        <p:spPr>
          <a:xfrm>
            <a:off x="5704561" y="2411770"/>
            <a:ext cx="548848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Soloist" pitchFamily="2" charset="0"/>
              </a:rPr>
              <a:t>adult stage</a:t>
            </a:r>
          </a:p>
          <a:p>
            <a:pPr algn="ctr"/>
            <a:r>
              <a:rPr lang="en-US" sz="3200" dirty="0">
                <a:latin typeface="Soloist" pitchFamily="2" charset="0"/>
              </a:rPr>
              <a:t>2010’s - present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B561D66-0682-24A5-9A19-919867DA3898}"/>
              </a:ext>
            </a:extLst>
          </p:cNvPr>
          <p:cNvSpPr txBox="1"/>
          <p:nvPr/>
        </p:nvSpPr>
        <p:spPr>
          <a:xfrm>
            <a:off x="4572000" y="3907621"/>
            <a:ext cx="705215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Integrated platforms and cloud-based PM tools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AI-enhanced forecasting, automation, and risk management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Strategic leadership, proactive decision-making, and continuous delivery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8653949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0BB1D553-0428-184D-B7E8-66FFCD8C49B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1991717"/>
              </p:ext>
            </p:extLst>
          </p:nvPr>
        </p:nvGraphicFramePr>
        <p:xfrm>
          <a:off x="553929" y="2085004"/>
          <a:ext cx="8128000" cy="38147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1C46D9BB-DDDC-398F-BCEB-768CD99651D4}"/>
              </a:ext>
            </a:extLst>
          </p:cNvPr>
          <p:cNvSpPr txBox="1"/>
          <p:nvPr/>
        </p:nvSpPr>
        <p:spPr>
          <a:xfrm>
            <a:off x="10010114" y="713984"/>
            <a:ext cx="1538883" cy="5461348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ctr"/>
            <a:r>
              <a:rPr lang="en-US" sz="4400" dirty="0">
                <a:latin typeface="Soloist" pitchFamily="2" charset="0"/>
              </a:rPr>
              <a:t>Research</a:t>
            </a:r>
            <a:r>
              <a:rPr lang="en-US" dirty="0">
                <a:latin typeface="Soloist" pitchFamily="2" charset="0"/>
              </a:rPr>
              <a:t> </a:t>
            </a:r>
            <a:r>
              <a:rPr lang="en-US" sz="4400" dirty="0">
                <a:latin typeface="Soloist" pitchFamily="2" charset="0"/>
              </a:rPr>
              <a:t>questions</a:t>
            </a:r>
          </a:p>
        </p:txBody>
      </p:sp>
    </p:spTree>
    <p:extLst>
      <p:ext uri="{BB962C8B-B14F-4D97-AF65-F5344CB8AC3E}">
        <p14:creationId xmlns:p14="http://schemas.microsoft.com/office/powerpoint/2010/main" val="14193709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77BB4EDE-9E19-CE08-47ED-7037CDE4565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30538157"/>
              </p:ext>
            </p:extLst>
          </p:nvPr>
        </p:nvGraphicFramePr>
        <p:xfrm>
          <a:off x="842028" y="719666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47563B15-5E5F-84AF-5AE6-299B5E5B1685}"/>
              </a:ext>
            </a:extLst>
          </p:cNvPr>
          <p:cNvSpPr txBox="1"/>
          <p:nvPr/>
        </p:nvSpPr>
        <p:spPr>
          <a:xfrm>
            <a:off x="10010114" y="713984"/>
            <a:ext cx="1538883" cy="5461348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ctr"/>
            <a:r>
              <a:rPr lang="en-US" sz="4400" dirty="0">
                <a:latin typeface="Soloist" pitchFamily="2" charset="0"/>
              </a:rPr>
              <a:t>Research</a:t>
            </a:r>
            <a:r>
              <a:rPr lang="en-US" dirty="0">
                <a:latin typeface="Soloist" pitchFamily="2" charset="0"/>
              </a:rPr>
              <a:t> </a:t>
            </a:r>
            <a:r>
              <a:rPr lang="en-US" sz="4400" dirty="0">
                <a:latin typeface="Soloist" pitchFamily="2" charset="0"/>
              </a:rPr>
              <a:t>questions</a:t>
            </a:r>
          </a:p>
        </p:txBody>
      </p:sp>
    </p:spTree>
    <p:extLst>
      <p:ext uri="{BB962C8B-B14F-4D97-AF65-F5344CB8AC3E}">
        <p14:creationId xmlns:p14="http://schemas.microsoft.com/office/powerpoint/2010/main" val="13585056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1966388D-C463-D69C-80BA-B695EFEE0EB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35243908"/>
              </p:ext>
            </p:extLst>
          </p:nvPr>
        </p:nvGraphicFramePr>
        <p:xfrm>
          <a:off x="2032000" y="719666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1644CE77-CB96-9E52-F0FE-6E805B009F54}"/>
              </a:ext>
            </a:extLst>
          </p:cNvPr>
          <p:cNvSpPr txBox="1"/>
          <p:nvPr/>
        </p:nvSpPr>
        <p:spPr>
          <a:xfrm>
            <a:off x="10010114" y="713984"/>
            <a:ext cx="1538883" cy="5461348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ctr"/>
            <a:r>
              <a:rPr lang="en-US" sz="4400" dirty="0">
                <a:latin typeface="Soloist" pitchFamily="2" charset="0"/>
              </a:rPr>
              <a:t>900 surveys sent out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74296F7-4355-194A-2BDF-C6C0A9E677BB}"/>
              </a:ext>
            </a:extLst>
          </p:cNvPr>
          <p:cNvSpPr txBox="1"/>
          <p:nvPr/>
        </p:nvSpPr>
        <p:spPr>
          <a:xfrm rot="10800000">
            <a:off x="379686" y="878910"/>
            <a:ext cx="1538883" cy="5461348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ctr"/>
            <a:r>
              <a:rPr lang="en-US" sz="4400" dirty="0">
                <a:latin typeface="Soloist" pitchFamily="2" charset="0"/>
              </a:rPr>
              <a:t>500 surveys returned</a:t>
            </a:r>
          </a:p>
        </p:txBody>
      </p:sp>
    </p:spTree>
    <p:extLst>
      <p:ext uri="{BB962C8B-B14F-4D97-AF65-F5344CB8AC3E}">
        <p14:creationId xmlns:p14="http://schemas.microsoft.com/office/powerpoint/2010/main" val="36218930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aph of different colored squares">
            <a:extLst>
              <a:ext uri="{FF2B5EF4-FFF2-40B4-BE49-F238E27FC236}">
                <a16:creationId xmlns:a16="http://schemas.microsoft.com/office/drawing/2014/main" id="{756CF688-E3FF-FC0A-9A83-7C352094946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6140" y="1276665"/>
            <a:ext cx="8215646" cy="489866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CB232DC-1DF4-20C3-7246-AB58DF884AA5}"/>
              </a:ext>
            </a:extLst>
          </p:cNvPr>
          <p:cNvSpPr txBox="1"/>
          <p:nvPr/>
        </p:nvSpPr>
        <p:spPr>
          <a:xfrm>
            <a:off x="10010114" y="713984"/>
            <a:ext cx="1538883" cy="5461348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ctr"/>
            <a:r>
              <a:rPr lang="en-US" sz="4400" dirty="0">
                <a:latin typeface="Soloist" pitchFamily="2" charset="0"/>
              </a:rPr>
              <a:t>What did the Data Mean</a:t>
            </a:r>
          </a:p>
        </p:txBody>
      </p:sp>
    </p:spTree>
    <p:extLst>
      <p:ext uri="{BB962C8B-B14F-4D97-AF65-F5344CB8AC3E}">
        <p14:creationId xmlns:p14="http://schemas.microsoft.com/office/powerpoint/2010/main" val="27128356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E0B2F51-2DBF-4861-D582-8826F559C6B3}"/>
              </a:ext>
            </a:extLst>
          </p:cNvPr>
          <p:cNvSpPr txBox="1"/>
          <p:nvPr/>
        </p:nvSpPr>
        <p:spPr>
          <a:xfrm>
            <a:off x="10010114" y="713984"/>
            <a:ext cx="1538883" cy="5461348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ctr"/>
            <a:r>
              <a:rPr lang="en-US" sz="4400" dirty="0">
                <a:latin typeface="Soloist" pitchFamily="2" charset="0"/>
              </a:rPr>
              <a:t>Top reasons for AI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EB0C2D5-D50D-7A99-B422-2F1621D08FE0}"/>
              </a:ext>
            </a:extLst>
          </p:cNvPr>
          <p:cNvSpPr txBox="1"/>
          <p:nvPr/>
        </p:nvSpPr>
        <p:spPr>
          <a:xfrm>
            <a:off x="1553227" y="1980911"/>
            <a:ext cx="6350696" cy="3958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457200">
              <a:lnSpc>
                <a:spcPct val="115000"/>
              </a:lnSpc>
              <a:spcAft>
                <a:spcPts val="800"/>
              </a:spcAft>
              <a:buNone/>
            </a:pPr>
            <a:r>
              <a:rPr lang="en-US" sz="28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  </a:t>
            </a:r>
            <a:r>
              <a:rPr lang="en-US" sz="2800" kern="0" dirty="0">
                <a:effectLst/>
                <a:latin typeface="Segoe UI Emoji" panose="020B0502040204020203" pitchFamily="34" charset="0"/>
                <a:ea typeface="Times New Roman" panose="02020603050405020304" pitchFamily="18" charset="0"/>
                <a:cs typeface="Segoe UI Emoji" panose="020B0502040204020203" pitchFamily="34" charset="0"/>
              </a:rPr>
              <a:t>⏰</a:t>
            </a:r>
            <a:r>
              <a:rPr lang="en-US" sz="28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Time Savings</a:t>
            </a:r>
          </a:p>
          <a:p>
            <a:pPr marL="0" marR="457200">
              <a:lnSpc>
                <a:spcPct val="115000"/>
              </a:lnSpc>
              <a:spcAft>
                <a:spcPts val="800"/>
              </a:spcAft>
              <a:buNone/>
            </a:pPr>
            <a:r>
              <a:rPr lang="en-US" sz="28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  </a:t>
            </a:r>
            <a:r>
              <a:rPr lang="en-US" sz="2800" kern="0" dirty="0">
                <a:effectLst/>
                <a:latin typeface="Segoe UI Emoji" panose="020B0502040204020203" pitchFamily="34" charset="0"/>
                <a:ea typeface="Times New Roman" panose="02020603050405020304" pitchFamily="18" charset="0"/>
                <a:cs typeface="Segoe UI Emoji" panose="020B0502040204020203" pitchFamily="34" charset="0"/>
              </a:rPr>
              <a:t>🤖</a:t>
            </a:r>
            <a:r>
              <a:rPr lang="en-US" sz="28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Workflow Automation</a:t>
            </a:r>
            <a:endParaRPr lang="en-US" sz="2800" kern="100" dirty="0">
              <a:effectLst/>
              <a:latin typeface="Aptos" panose="020B0004020202020204" pitchFamily="34" charset="0"/>
              <a:ea typeface="DengXian" panose="02010600030101010101" pitchFamily="2" charset="-122"/>
              <a:cs typeface="Arial" panose="020B0604020202020204" pitchFamily="34" charset="0"/>
            </a:endParaRPr>
          </a:p>
          <a:p>
            <a:pPr marL="0" marR="457200">
              <a:lnSpc>
                <a:spcPct val="115000"/>
              </a:lnSpc>
              <a:spcAft>
                <a:spcPts val="800"/>
              </a:spcAft>
              <a:buNone/>
            </a:pPr>
            <a:r>
              <a:rPr lang="en-US" sz="28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  </a:t>
            </a:r>
            <a:r>
              <a:rPr lang="en-US" sz="2800" kern="0" dirty="0">
                <a:effectLst/>
                <a:latin typeface="Segoe UI Emoji" panose="020B0502040204020203" pitchFamily="34" charset="0"/>
                <a:ea typeface="Times New Roman" panose="02020603050405020304" pitchFamily="18" charset="0"/>
                <a:cs typeface="Segoe UI Emoji" panose="020B0502040204020203" pitchFamily="34" charset="0"/>
              </a:rPr>
              <a:t>💲</a:t>
            </a:r>
            <a:r>
              <a:rPr lang="en-US" sz="28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Cost Reduction</a:t>
            </a:r>
            <a:endParaRPr lang="en-US" sz="2800" kern="100" dirty="0">
              <a:effectLst/>
              <a:latin typeface="Aptos" panose="020B0004020202020204" pitchFamily="34" charset="0"/>
              <a:ea typeface="DengXian" panose="02010600030101010101" pitchFamily="2" charset="-122"/>
              <a:cs typeface="Arial" panose="020B0604020202020204" pitchFamily="34" charset="0"/>
            </a:endParaRPr>
          </a:p>
          <a:p>
            <a:pPr marL="0" marR="457200">
              <a:lnSpc>
                <a:spcPct val="115000"/>
              </a:lnSpc>
              <a:spcAft>
                <a:spcPts val="800"/>
              </a:spcAft>
              <a:buNone/>
            </a:pPr>
            <a:r>
              <a:rPr lang="en-US" sz="28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  </a:t>
            </a:r>
            <a:r>
              <a:rPr lang="en-US" sz="2800" kern="0" dirty="0">
                <a:effectLst/>
                <a:latin typeface="Segoe UI Emoji" panose="020B0502040204020203" pitchFamily="34" charset="0"/>
                <a:ea typeface="Times New Roman" panose="02020603050405020304" pitchFamily="18" charset="0"/>
                <a:cs typeface="Segoe UI Emoji" panose="020B0502040204020203" pitchFamily="34" charset="0"/>
              </a:rPr>
              <a:t>📅</a:t>
            </a:r>
            <a:r>
              <a:rPr lang="en-US" sz="28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Smarter Scheduling</a:t>
            </a:r>
            <a:endParaRPr lang="en-US" sz="2800" kern="100" dirty="0">
              <a:effectLst/>
              <a:latin typeface="Aptos" panose="020B0004020202020204" pitchFamily="34" charset="0"/>
              <a:ea typeface="DengXian" panose="02010600030101010101" pitchFamily="2" charset="-122"/>
              <a:cs typeface="Arial" panose="020B0604020202020204" pitchFamily="34" charset="0"/>
            </a:endParaRPr>
          </a:p>
          <a:p>
            <a:pPr marL="0" marR="457200">
              <a:lnSpc>
                <a:spcPct val="115000"/>
              </a:lnSpc>
              <a:spcAft>
                <a:spcPts val="800"/>
              </a:spcAft>
              <a:buNone/>
            </a:pPr>
            <a:r>
              <a:rPr lang="en-US" sz="28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  </a:t>
            </a:r>
            <a:r>
              <a:rPr lang="en-US" sz="2800" kern="0" dirty="0">
                <a:effectLst/>
                <a:latin typeface="Segoe UI Emoji" panose="020B0502040204020203" pitchFamily="34" charset="0"/>
                <a:ea typeface="Times New Roman" panose="02020603050405020304" pitchFamily="18" charset="0"/>
                <a:cs typeface="Segoe UI Emoji" panose="020B0502040204020203" pitchFamily="34" charset="0"/>
              </a:rPr>
              <a:t>📊</a:t>
            </a:r>
            <a:r>
              <a:rPr lang="en-US" sz="28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Data-Driven Decisions</a:t>
            </a:r>
            <a:endParaRPr lang="en-US" sz="2800" kern="100" dirty="0">
              <a:effectLst/>
              <a:latin typeface="Aptos" panose="020B0004020202020204" pitchFamily="34" charset="0"/>
              <a:ea typeface="DengXian" panose="02010600030101010101" pitchFamily="2" charset="-122"/>
              <a:cs typeface="Arial" panose="020B0604020202020204" pitchFamily="34" charset="0"/>
            </a:endParaRPr>
          </a:p>
          <a:p>
            <a:pPr marL="0" marR="457200">
              <a:lnSpc>
                <a:spcPct val="115000"/>
              </a:lnSpc>
              <a:spcAft>
                <a:spcPts val="800"/>
              </a:spcAft>
            </a:pPr>
            <a:r>
              <a:rPr lang="en-US" sz="28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  </a:t>
            </a:r>
            <a:r>
              <a:rPr lang="en-US" sz="2800" kern="0" dirty="0">
                <a:effectLst/>
                <a:latin typeface="Segoe UI Emoji" panose="020B0502040204020203" pitchFamily="34" charset="0"/>
                <a:ea typeface="Times New Roman" panose="02020603050405020304" pitchFamily="18" charset="0"/>
                <a:cs typeface="Segoe UI Emoji" panose="020B0502040204020203" pitchFamily="34" charset="0"/>
              </a:rPr>
              <a:t>⚠️</a:t>
            </a:r>
            <a:r>
              <a:rPr lang="en-US" sz="28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Real-Time Risk Detection</a:t>
            </a:r>
            <a:endParaRPr lang="en-US" sz="2800" kern="100" dirty="0">
              <a:effectLst/>
              <a:latin typeface="Aptos" panose="020B0004020202020204" pitchFamily="34" charset="0"/>
              <a:ea typeface="DengXian" panose="02010600030101010101" pitchFamily="2" charset="-122"/>
              <a:cs typeface="Arial" panose="020B0604020202020204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26018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81E3955B-8D4D-7760-DD03-ED4343D43450}"/>
              </a:ext>
            </a:extLst>
          </p:cNvPr>
          <p:cNvSpPr txBox="1"/>
          <p:nvPr/>
        </p:nvSpPr>
        <p:spPr>
          <a:xfrm>
            <a:off x="1528175" y="2730674"/>
            <a:ext cx="8192022" cy="3385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⏰ </a:t>
            </a:r>
            <a:r>
              <a:rPr lang="en-US" sz="2800" b="1" dirty="0"/>
              <a:t>Time Savings</a:t>
            </a:r>
          </a:p>
          <a:p>
            <a:endParaRPr lang="en-US" sz="2800" b="1" dirty="0"/>
          </a:p>
          <a:p>
            <a:r>
              <a:rPr lang="en-US" sz="2800" b="1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Solution:</a:t>
            </a:r>
            <a:br>
              <a:rPr lang="en-US" sz="2800" b="1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</a:br>
            <a:r>
              <a:rPr lang="en-US" sz="2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AI automates status updates, summarizes meeting notes, and sends smart reminders—freeing up hours of manual admin and keeping the team focused on priorities.</a:t>
            </a:r>
          </a:p>
          <a:p>
            <a:endParaRPr lang="en-US" dirty="0"/>
          </a:p>
        </p:txBody>
      </p:sp>
      <p:pic>
        <p:nvPicPr>
          <p:cNvPr id="3" name="Picture 2" descr="Many hands raising thumbs up">
            <a:extLst>
              <a:ext uri="{FF2B5EF4-FFF2-40B4-BE49-F238E27FC236}">
                <a16:creationId xmlns:a16="http://schemas.microsoft.com/office/drawing/2014/main" id="{B21D3A4C-9DBE-E2E8-F41C-C31F3F59F32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48718" y="741784"/>
            <a:ext cx="5515107" cy="2840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67455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35F6B4-3AB9-10FB-4788-B5E3CF773F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CFFF4E95-A6E2-DC2D-1688-52AF093E89D1}"/>
              </a:ext>
            </a:extLst>
          </p:cNvPr>
          <p:cNvSpPr txBox="1"/>
          <p:nvPr/>
        </p:nvSpPr>
        <p:spPr>
          <a:xfrm>
            <a:off x="1127342" y="2971800"/>
            <a:ext cx="8192022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2800" b="1" dirty="0"/>
              <a:t>🤖 Workflow Automation</a:t>
            </a:r>
          </a:p>
          <a:p>
            <a:pPr>
              <a:buNone/>
            </a:pPr>
            <a:endParaRPr lang="en-US" sz="2800" b="1" dirty="0"/>
          </a:p>
          <a:p>
            <a:r>
              <a:rPr lang="en-US" sz="2800" b="1" dirty="0"/>
              <a:t>Solution</a:t>
            </a:r>
            <a:r>
              <a:rPr lang="en-US" sz="2800" dirty="0"/>
              <a:t>:</a:t>
            </a:r>
            <a:br>
              <a:rPr lang="en-US" sz="2800" dirty="0"/>
            </a:br>
            <a:r>
              <a:rPr lang="en-US" sz="2800" b="1" dirty="0">
                <a:latin typeface="Aptos" panose="020B0004020202020204" pitchFamily="34" charset="0"/>
              </a:rPr>
              <a:t>Bots and scripts handle repetitive tasks like ticket triage, approval routing, and reporting. This streamlines workflows and reduces team fatigue.</a:t>
            </a:r>
          </a:p>
          <a:p>
            <a:endParaRPr lang="en-US" dirty="0"/>
          </a:p>
        </p:txBody>
      </p:sp>
      <p:pic>
        <p:nvPicPr>
          <p:cNvPr id="3" name="Graphic 2" descr="Circular flowchart with solid fill">
            <a:extLst>
              <a:ext uri="{FF2B5EF4-FFF2-40B4-BE49-F238E27FC236}">
                <a16:creationId xmlns:a16="http://schemas.microsoft.com/office/drawing/2014/main" id="{25C72D4D-BF57-A3C7-004B-D4D4E5F337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638800" y="2971800"/>
            <a:ext cx="914400" cy="914400"/>
          </a:xfrm>
          <a:prstGeom prst="rect">
            <a:avLst/>
          </a:prstGeom>
        </p:spPr>
      </p:pic>
      <p:pic>
        <p:nvPicPr>
          <p:cNvPr id="5" name="Graphic 4" descr="Circular flowchart with solid fill">
            <a:extLst>
              <a:ext uri="{FF2B5EF4-FFF2-40B4-BE49-F238E27FC236}">
                <a16:creationId xmlns:a16="http://schemas.microsoft.com/office/drawing/2014/main" id="{EA6B0EE1-4BDD-F10F-BB3D-1F53624575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954032" y="1063668"/>
            <a:ext cx="2365332" cy="2365332"/>
          </a:xfrm>
          <a:prstGeom prst="rect">
            <a:avLst/>
          </a:prstGeom>
        </p:spPr>
      </p:pic>
      <p:pic>
        <p:nvPicPr>
          <p:cNvPr id="8" name="Picture 7" descr="People in hi-tech suites">
            <a:extLst>
              <a:ext uri="{FF2B5EF4-FFF2-40B4-BE49-F238E27FC236}">
                <a16:creationId xmlns:a16="http://schemas.microsoft.com/office/drawing/2014/main" id="{36F2411A-3D97-E4C7-8714-80F42E3E59D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745899"/>
            <a:ext cx="4538598" cy="3408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899837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A29EB7-26DC-D452-B554-03B53BEE03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6ADBE7AC-1461-779E-6F4C-9FAB4A45F371}"/>
              </a:ext>
            </a:extLst>
          </p:cNvPr>
          <p:cNvSpPr txBox="1"/>
          <p:nvPr/>
        </p:nvSpPr>
        <p:spPr>
          <a:xfrm>
            <a:off x="1528175" y="2730674"/>
            <a:ext cx="8192022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2800" b="1" dirty="0"/>
              <a:t>💲 Cost Reduction</a:t>
            </a:r>
          </a:p>
          <a:p>
            <a:pPr>
              <a:buNone/>
            </a:pPr>
            <a:endParaRPr lang="en-US" sz="2800" b="1" dirty="0"/>
          </a:p>
          <a:p>
            <a:r>
              <a:rPr lang="en-US" sz="2800" b="1" dirty="0"/>
              <a:t>Solution</a:t>
            </a:r>
            <a:r>
              <a:rPr lang="en-US" sz="2800" dirty="0"/>
              <a:t>:</a:t>
            </a:r>
            <a:br>
              <a:rPr lang="en-US" sz="2800" dirty="0"/>
            </a:br>
            <a:r>
              <a:rPr lang="en-US" sz="2800" dirty="0">
                <a:latin typeface="Aptos" panose="020B0004020202020204" pitchFamily="34" charset="0"/>
              </a:rPr>
              <a:t>AI-powered budgeting tools forecast spending patterns and flag cost overruns early in the project, enabling proactive financial control.</a:t>
            </a:r>
          </a:p>
          <a:p>
            <a:endParaRPr lang="en-US" dirty="0"/>
          </a:p>
        </p:txBody>
      </p:sp>
      <p:pic>
        <p:nvPicPr>
          <p:cNvPr id="3" name="Picture 2" descr="Pile of American dollar banknotes">
            <a:extLst>
              <a:ext uri="{FF2B5EF4-FFF2-40B4-BE49-F238E27FC236}">
                <a16:creationId xmlns:a16="http://schemas.microsoft.com/office/drawing/2014/main" id="{4E573B99-BDAE-9EED-DC53-72B89D37C39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795432"/>
            <a:ext cx="4567825" cy="2958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46771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B3D9B4-0971-30FB-0421-9EB4856316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E9852F4C-AE55-08F7-A16A-F2A40850C9EB}"/>
              </a:ext>
            </a:extLst>
          </p:cNvPr>
          <p:cNvSpPr txBox="1"/>
          <p:nvPr/>
        </p:nvSpPr>
        <p:spPr>
          <a:xfrm>
            <a:off x="1528175" y="2730674"/>
            <a:ext cx="8192022" cy="3385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2800" b="1" dirty="0"/>
              <a:t>📅 Smarter Scheduling</a:t>
            </a:r>
          </a:p>
          <a:p>
            <a:pPr>
              <a:buNone/>
            </a:pPr>
            <a:endParaRPr lang="en-US" sz="2800" b="1" dirty="0"/>
          </a:p>
          <a:p>
            <a:r>
              <a:rPr lang="en-US" sz="2800" b="1" dirty="0"/>
              <a:t>Solution</a:t>
            </a:r>
            <a:r>
              <a:rPr lang="en-US" sz="2800" dirty="0"/>
              <a:t>:</a:t>
            </a:r>
            <a:br>
              <a:rPr lang="en-US" sz="2800" dirty="0"/>
            </a:br>
            <a:r>
              <a:rPr lang="en-US" sz="2800" dirty="0">
                <a:latin typeface="Aptos" panose="020B0004020202020204" pitchFamily="34" charset="0"/>
              </a:rPr>
              <a:t>Machine learning adjusts timelines dynamically based on workload changes, deadlines, and team velocity, making schedules more accurate and realistic.</a:t>
            </a:r>
          </a:p>
          <a:p>
            <a:endParaRPr lang="en-US" dirty="0"/>
          </a:p>
        </p:txBody>
      </p:sp>
      <p:pic>
        <p:nvPicPr>
          <p:cNvPr id="3" name="Picture 2" descr="Date in calendar circled with red">
            <a:extLst>
              <a:ext uri="{FF2B5EF4-FFF2-40B4-BE49-F238E27FC236}">
                <a16:creationId xmlns:a16="http://schemas.microsoft.com/office/drawing/2014/main" id="{EA2187C6-D347-612F-3D92-5C3F4A27F92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51726" y="741784"/>
            <a:ext cx="4112099" cy="3045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14305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CFD580F5-E7BF-4C1D-BEFD-4A4601EBA8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F0F06750-78FE-4472-8DA5-14CF3336F8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798B61A-8D1C-5A2C-14B1-697AE8D5388B}"/>
              </a:ext>
            </a:extLst>
          </p:cNvPr>
          <p:cNvSpPr txBox="1"/>
          <p:nvPr/>
        </p:nvSpPr>
        <p:spPr>
          <a:xfrm>
            <a:off x="6485641" y="1441450"/>
            <a:ext cx="5459429" cy="2818356"/>
          </a:xfrm>
          <a:prstGeom prst="rect">
            <a:avLst/>
          </a:prstGeom>
          <a:noFill/>
          <a:ln w="19050">
            <a:noFill/>
            <a:prstDash val="dash"/>
          </a:ln>
        </p:spPr>
        <p:txBody>
          <a:bodyPr vert="horz" lIns="91440" tIns="45720" rIns="91440" bIns="45720" rtlCol="0" anchor="b">
            <a:norm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cap="all" dirty="0">
                <a:latin typeface="Soloist" pitchFamily="2" charset="0"/>
                <a:ea typeface="+mj-ea"/>
                <a:cs typeface="+mj-cs"/>
              </a:rPr>
              <a:t> presentation by </a:t>
            </a:r>
          </a:p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cap="all" dirty="0">
                <a:latin typeface="Soloist" pitchFamily="2" charset="0"/>
                <a:ea typeface="+mj-ea"/>
                <a:cs typeface="+mj-cs"/>
              </a:rPr>
              <a:t>Howard Stone</a:t>
            </a:r>
          </a:p>
        </p:txBody>
      </p:sp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3F35A221-135D-4429-BC6D-2E5E1EEEA4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85641" y="-1"/>
            <a:ext cx="2262433" cy="6434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BBDEDAE4-8669-4826-96E3-1ABD09A897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6746233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112B71BD-64AF-41A1-A8A2-C7C50BB31F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46782" y="-1"/>
            <a:ext cx="4245218" cy="5367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Rounded Rectangle 11">
            <a:extLst>
              <a:ext uri="{FF2B5EF4-FFF2-40B4-BE49-F238E27FC236}">
                <a16:creationId xmlns:a16="http://schemas.microsoft.com/office/drawing/2014/main" id="{656868A4-FA79-4956-9293-510AC76306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337" y="643464"/>
            <a:ext cx="5459429" cy="5571072"/>
          </a:xfrm>
          <a:prstGeom prst="roundRect">
            <a:avLst>
              <a:gd name="adj" fmla="val 2403"/>
            </a:avLst>
          </a:prstGeom>
          <a:solidFill>
            <a:srgbClr val="FFFFFF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A stuffed toy of a person wearing glasses&#10;&#10;AI-generated content may be incorrect.">
            <a:extLst>
              <a:ext uri="{FF2B5EF4-FFF2-40B4-BE49-F238E27FC236}">
                <a16:creationId xmlns:a16="http://schemas.microsoft.com/office/drawing/2014/main" id="{E47F2934-2B48-F793-374B-19684E98970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-1" b="31361"/>
          <a:stretch/>
        </p:blipFill>
        <p:spPr>
          <a:xfrm>
            <a:off x="1293000" y="1286928"/>
            <a:ext cx="4166300" cy="4284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369496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C5058F-967B-FA19-2F49-92750BA2AC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70C0D757-F350-DB8F-3F5B-541C352FE603}"/>
              </a:ext>
            </a:extLst>
          </p:cNvPr>
          <p:cNvSpPr txBox="1"/>
          <p:nvPr/>
        </p:nvSpPr>
        <p:spPr>
          <a:xfrm>
            <a:off x="1528175" y="2730674"/>
            <a:ext cx="8192022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2800" b="1" dirty="0"/>
              <a:t>📊 Data-Driven Decisions</a:t>
            </a:r>
          </a:p>
          <a:p>
            <a:pPr>
              <a:buNone/>
            </a:pPr>
            <a:endParaRPr lang="en-US" sz="2800" b="1" dirty="0"/>
          </a:p>
          <a:p>
            <a:r>
              <a:rPr lang="en-US" sz="2800" b="1" dirty="0"/>
              <a:t>Solution</a:t>
            </a:r>
            <a:r>
              <a:rPr lang="en-US" sz="2800" dirty="0"/>
              <a:t>:</a:t>
            </a:r>
            <a:br>
              <a:rPr lang="en-US" sz="2800" dirty="0"/>
            </a:br>
            <a:r>
              <a:rPr lang="en-US" sz="2800" dirty="0">
                <a:latin typeface="Aptos" panose="020B0004020202020204" pitchFamily="34" charset="0"/>
              </a:rPr>
              <a:t>AI dashboards and predictive analytics convert raw project data into actionable insights—helping leaders make better, faster decisions.</a:t>
            </a:r>
          </a:p>
          <a:p>
            <a:endParaRPr lang="en-US" dirty="0"/>
          </a:p>
        </p:txBody>
      </p:sp>
      <p:pic>
        <p:nvPicPr>
          <p:cNvPr id="3" name="Picture 2" descr="3D graph graphic">
            <a:extLst>
              <a:ext uri="{FF2B5EF4-FFF2-40B4-BE49-F238E27FC236}">
                <a16:creationId xmlns:a16="http://schemas.microsoft.com/office/drawing/2014/main" id="{07766F7A-34E7-B142-303F-77F27C882F5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75112" y="704589"/>
            <a:ext cx="4088713" cy="2724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926049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D1FFC1-DDE2-8729-0EFB-C694A701D2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64776095-21A3-CFD3-62FE-65FD5C4A7279}"/>
              </a:ext>
            </a:extLst>
          </p:cNvPr>
          <p:cNvSpPr txBox="1"/>
          <p:nvPr/>
        </p:nvSpPr>
        <p:spPr>
          <a:xfrm>
            <a:off x="1002082" y="2943616"/>
            <a:ext cx="8192022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2800" b="1" dirty="0"/>
              <a:t>⚠️ Real-Time Risk Detection</a:t>
            </a:r>
          </a:p>
          <a:p>
            <a:pPr>
              <a:buNone/>
            </a:pPr>
            <a:endParaRPr lang="en-US" sz="2800" b="1" dirty="0"/>
          </a:p>
          <a:p>
            <a:r>
              <a:rPr lang="en-US" sz="2800" b="1" dirty="0"/>
              <a:t>Solution</a:t>
            </a:r>
            <a:r>
              <a:rPr lang="en-US" sz="2800" dirty="0"/>
              <a:t>:</a:t>
            </a:r>
            <a:br>
              <a:rPr lang="en-US" sz="2800" dirty="0"/>
            </a:br>
            <a:r>
              <a:rPr lang="en-US" sz="2800" dirty="0">
                <a:latin typeface="Aptos" panose="020B0004020202020204" pitchFamily="34" charset="0"/>
              </a:rPr>
              <a:t>AI identifies risks such as scope creep, resource conflicts, and deadline threats before they escalate—giving project teams time to act.</a:t>
            </a:r>
          </a:p>
          <a:p>
            <a:endParaRPr lang="en-US" dirty="0"/>
          </a:p>
        </p:txBody>
      </p:sp>
      <p:pic>
        <p:nvPicPr>
          <p:cNvPr id="3" name="Picture 2" descr="Man climbing glacier with ice pick">
            <a:extLst>
              <a:ext uri="{FF2B5EF4-FFF2-40B4-BE49-F238E27FC236}">
                <a16:creationId xmlns:a16="http://schemas.microsoft.com/office/drawing/2014/main" id="{348DC907-B1B1-3EAF-F1F3-BB0AAFD75DF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713985"/>
            <a:ext cx="4573456" cy="2763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334013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B10B07E-49AB-F705-DC96-91472BE93CED}"/>
              </a:ext>
            </a:extLst>
          </p:cNvPr>
          <p:cNvSpPr txBox="1"/>
          <p:nvPr/>
        </p:nvSpPr>
        <p:spPr>
          <a:xfrm rot="10800000">
            <a:off x="966322" y="1114817"/>
            <a:ext cx="1538883" cy="5461348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ctr"/>
            <a:r>
              <a:rPr lang="en-US" sz="4400" dirty="0">
                <a:latin typeface="Soloist" pitchFamily="2" charset="0"/>
              </a:rPr>
              <a:t>Top reasons not for AI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0120102-D375-3E76-1352-6CF51EAD64B2}"/>
              </a:ext>
            </a:extLst>
          </p:cNvPr>
          <p:cNvSpPr txBox="1"/>
          <p:nvPr/>
        </p:nvSpPr>
        <p:spPr>
          <a:xfrm>
            <a:off x="4396634" y="2317315"/>
            <a:ext cx="6463431" cy="33598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457200">
              <a:lnSpc>
                <a:spcPct val="115000"/>
              </a:lnSpc>
              <a:spcAft>
                <a:spcPts val="800"/>
              </a:spcAft>
              <a:buNone/>
            </a:pPr>
            <a:r>
              <a:rPr lang="en-US" sz="28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  </a:t>
            </a:r>
            <a:r>
              <a:rPr lang="en-US" sz="2800" b="1" kern="0" dirty="0">
                <a:effectLst/>
                <a:latin typeface="Segoe UI Emoji" panose="020B0502040204020203" pitchFamily="34" charset="0"/>
                <a:ea typeface="Times New Roman" panose="02020603050405020304" pitchFamily="18" charset="0"/>
                <a:cs typeface="Segoe UI Emoji" panose="020B0502040204020203" pitchFamily="34" charset="0"/>
              </a:rPr>
              <a:t>👷‍♂️ Job Displacement Fears</a:t>
            </a:r>
            <a:endParaRPr lang="en-US" sz="2800" b="1" kern="100" dirty="0">
              <a:effectLst/>
              <a:latin typeface="Aptos" panose="020B0004020202020204" pitchFamily="34" charset="0"/>
              <a:ea typeface="DengXian" panose="02010600030101010101" pitchFamily="2" charset="-122"/>
              <a:cs typeface="Arial" panose="020B0604020202020204" pitchFamily="34" charset="0"/>
            </a:endParaRPr>
          </a:p>
          <a:p>
            <a:pPr marL="0" marR="457200">
              <a:lnSpc>
                <a:spcPct val="115000"/>
              </a:lnSpc>
              <a:spcAft>
                <a:spcPts val="800"/>
              </a:spcAft>
              <a:buNone/>
            </a:pPr>
            <a:r>
              <a:rPr lang="en-US" sz="28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  </a:t>
            </a:r>
            <a:r>
              <a:rPr lang="en-US" sz="2800" b="1" kern="0" dirty="0">
                <a:effectLst/>
                <a:latin typeface="Segoe UI Emoji" panose="020B0502040204020203" pitchFamily="34" charset="0"/>
                <a:ea typeface="Times New Roman" panose="02020603050405020304" pitchFamily="18" charset="0"/>
                <a:cs typeface="Segoe UI Emoji" panose="020B0502040204020203" pitchFamily="34" charset="0"/>
              </a:rPr>
              <a:t>🔒</a:t>
            </a:r>
            <a:r>
              <a:rPr lang="en-US" sz="28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Data Privacy Concerns</a:t>
            </a:r>
            <a:endParaRPr lang="en-US" sz="2800" b="1" kern="100" dirty="0">
              <a:effectLst/>
              <a:latin typeface="Aptos" panose="020B0004020202020204" pitchFamily="34" charset="0"/>
              <a:ea typeface="DengXian" panose="02010600030101010101" pitchFamily="2" charset="-122"/>
              <a:cs typeface="Arial" panose="020B0604020202020204" pitchFamily="34" charset="0"/>
            </a:endParaRPr>
          </a:p>
          <a:p>
            <a:pPr marL="0" marR="457200">
              <a:lnSpc>
                <a:spcPct val="115000"/>
              </a:lnSpc>
              <a:spcAft>
                <a:spcPts val="800"/>
              </a:spcAft>
              <a:buNone/>
            </a:pPr>
            <a:r>
              <a:rPr lang="en-US" sz="28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  </a:t>
            </a:r>
            <a:r>
              <a:rPr lang="en-US" sz="2800" b="1" kern="0" dirty="0">
                <a:effectLst/>
                <a:latin typeface="Segoe UI Emoji" panose="020B0502040204020203" pitchFamily="34" charset="0"/>
                <a:ea typeface="Times New Roman" panose="02020603050405020304" pitchFamily="18" charset="0"/>
                <a:cs typeface="Segoe UI Emoji" panose="020B0502040204020203" pitchFamily="34" charset="0"/>
              </a:rPr>
              <a:t>🧠</a:t>
            </a:r>
            <a:r>
              <a:rPr lang="en-US" sz="28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Lack of Technical Skills</a:t>
            </a:r>
            <a:endParaRPr lang="en-US" sz="2800" b="1" kern="100" dirty="0">
              <a:effectLst/>
              <a:latin typeface="Aptos" panose="020B0004020202020204" pitchFamily="34" charset="0"/>
              <a:ea typeface="DengXian" panose="02010600030101010101" pitchFamily="2" charset="-122"/>
              <a:cs typeface="Arial" panose="020B0604020202020204" pitchFamily="34" charset="0"/>
            </a:endParaRPr>
          </a:p>
          <a:p>
            <a:pPr marL="0" marR="457200">
              <a:lnSpc>
                <a:spcPct val="115000"/>
              </a:lnSpc>
              <a:spcAft>
                <a:spcPts val="800"/>
              </a:spcAft>
              <a:buNone/>
            </a:pPr>
            <a:r>
              <a:rPr lang="en-US" sz="28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  </a:t>
            </a:r>
            <a:r>
              <a:rPr lang="en-US" sz="2800" b="1" kern="0" dirty="0">
                <a:effectLst/>
                <a:latin typeface="Segoe UI Emoji" panose="020B0502040204020203" pitchFamily="34" charset="0"/>
                <a:ea typeface="Times New Roman" panose="02020603050405020304" pitchFamily="18" charset="0"/>
                <a:cs typeface="Segoe UI Emoji" panose="020B0502040204020203" pitchFamily="34" charset="0"/>
              </a:rPr>
              <a:t>💸</a:t>
            </a:r>
            <a:r>
              <a:rPr lang="en-US" sz="28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Unclear ROI</a:t>
            </a:r>
            <a:endParaRPr lang="en-US" sz="2800" b="1" kern="100" dirty="0">
              <a:effectLst/>
              <a:latin typeface="Aptos" panose="020B0004020202020204" pitchFamily="34" charset="0"/>
              <a:ea typeface="DengXian" panose="02010600030101010101" pitchFamily="2" charset="-122"/>
              <a:cs typeface="Arial" panose="020B0604020202020204" pitchFamily="34" charset="0"/>
            </a:endParaRPr>
          </a:p>
          <a:p>
            <a:pPr marL="0" marR="457200">
              <a:lnSpc>
                <a:spcPct val="115000"/>
              </a:lnSpc>
              <a:spcAft>
                <a:spcPts val="800"/>
              </a:spcAft>
            </a:pPr>
            <a:r>
              <a:rPr lang="en-US" sz="28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  </a:t>
            </a:r>
            <a:r>
              <a:rPr lang="en-US" sz="2800" b="1" kern="0" dirty="0">
                <a:effectLst/>
                <a:latin typeface="Segoe UI Emoji" panose="020B0502040204020203" pitchFamily="34" charset="0"/>
                <a:ea typeface="Times New Roman" panose="02020603050405020304" pitchFamily="18" charset="0"/>
                <a:cs typeface="Segoe UI Emoji" panose="020B0502040204020203" pitchFamily="34" charset="0"/>
              </a:rPr>
              <a:t>⚖️</a:t>
            </a:r>
            <a:r>
              <a:rPr lang="en-US" sz="2800" b="1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Ethical or Bias Issues</a:t>
            </a:r>
            <a:endParaRPr lang="en-US" sz="2800" b="1" kern="100" dirty="0">
              <a:effectLst/>
              <a:latin typeface="Aptos" panose="020B0004020202020204" pitchFamily="34" charset="0"/>
              <a:ea typeface="DengXian" panose="02010600030101010101" pitchFamily="2" charset="-122"/>
              <a:cs typeface="Arial" panose="020B0604020202020204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706414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112F08-C514-44F6-6C24-C310A6B752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DC0295EC-A4EC-B1A5-2710-836F74C20D7C}"/>
              </a:ext>
            </a:extLst>
          </p:cNvPr>
          <p:cNvSpPr txBox="1"/>
          <p:nvPr/>
        </p:nvSpPr>
        <p:spPr>
          <a:xfrm>
            <a:off x="5187362" y="2138856"/>
            <a:ext cx="6350696" cy="3385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2800" b="1" dirty="0"/>
              <a:t>👷‍♂️ Job Displacement Fears</a:t>
            </a:r>
          </a:p>
          <a:p>
            <a:pPr>
              <a:buNone/>
            </a:pPr>
            <a:endParaRPr lang="en-US" sz="2800" b="1" dirty="0"/>
          </a:p>
          <a:p>
            <a:r>
              <a:rPr lang="en-US" sz="2800" b="1" dirty="0"/>
              <a:t>Concern</a:t>
            </a:r>
            <a:r>
              <a:rPr lang="en-US" sz="2800" dirty="0"/>
              <a:t>:</a:t>
            </a:r>
            <a:br>
              <a:rPr lang="en-US" sz="2800" dirty="0"/>
            </a:br>
            <a:r>
              <a:rPr lang="en-US" sz="2800" dirty="0">
                <a:latin typeface="Aptos" panose="020B0004020202020204" pitchFamily="34" charset="0"/>
              </a:rPr>
              <a:t>AI is automating tasks that used to require people—raising fears about layoffs and reduced career paths for IT professionals.</a:t>
            </a:r>
          </a:p>
          <a:p>
            <a:endParaRPr lang="en-US" dirty="0"/>
          </a:p>
        </p:txBody>
      </p:sp>
      <p:pic>
        <p:nvPicPr>
          <p:cNvPr id="3" name="Picture 2" descr="A person standing behind a robot&#10;&#10;AI-generated content may be incorrect.">
            <a:extLst>
              <a:ext uri="{FF2B5EF4-FFF2-40B4-BE49-F238E27FC236}">
                <a16:creationId xmlns:a16="http://schemas.microsoft.com/office/drawing/2014/main" id="{9EB08DDF-0400-5A9E-E035-21027902A8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3942" y="1638236"/>
            <a:ext cx="3830376" cy="4386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193187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5983CD-44D3-FF3F-A5C1-29E211F5EC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5BE493F2-0637-B681-8D97-6779454689BE}"/>
              </a:ext>
            </a:extLst>
          </p:cNvPr>
          <p:cNvSpPr txBox="1"/>
          <p:nvPr/>
        </p:nvSpPr>
        <p:spPr>
          <a:xfrm>
            <a:off x="5899759" y="1951672"/>
            <a:ext cx="5699342" cy="3385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2800" b="1" dirty="0"/>
              <a:t>🔒 Data Privacy Concerns</a:t>
            </a:r>
          </a:p>
          <a:p>
            <a:pPr>
              <a:buNone/>
            </a:pPr>
            <a:endParaRPr lang="en-US" sz="2800" b="1" dirty="0"/>
          </a:p>
          <a:p>
            <a:r>
              <a:rPr lang="en-US" sz="2800" b="1" dirty="0"/>
              <a:t>Concern</a:t>
            </a:r>
            <a:r>
              <a:rPr lang="en-US" sz="2800" dirty="0"/>
              <a:t>:</a:t>
            </a:r>
            <a:br>
              <a:rPr lang="en-US" sz="2800" dirty="0"/>
            </a:br>
            <a:r>
              <a:rPr lang="en-US" sz="2800" dirty="0">
                <a:latin typeface="Aptos" panose="020B0004020202020204" pitchFamily="34" charset="0"/>
              </a:rPr>
              <a:t>AI systems rely heavily on data, but many worry about how securely that data is handled, stored, or potentially misused.</a:t>
            </a:r>
          </a:p>
          <a:p>
            <a:endParaRPr lang="en-US" dirty="0"/>
          </a:p>
        </p:txBody>
      </p:sp>
      <p:pic>
        <p:nvPicPr>
          <p:cNvPr id="3" name="Picture 2" descr="Padlock on computer motherboard">
            <a:extLst>
              <a:ext uri="{FF2B5EF4-FFF2-40B4-BE49-F238E27FC236}">
                <a16:creationId xmlns:a16="http://schemas.microsoft.com/office/drawing/2014/main" id="{DCA007E3-2426-A023-C4C6-7C0A3BB08F2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3303" y="1590806"/>
            <a:ext cx="4426580" cy="3807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708697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5818A6-9F9B-FF34-7D9A-9EC2212C9E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18095004-1DE8-BD00-6EC4-286D3B138D6C}"/>
              </a:ext>
            </a:extLst>
          </p:cNvPr>
          <p:cNvSpPr txBox="1"/>
          <p:nvPr/>
        </p:nvSpPr>
        <p:spPr>
          <a:xfrm>
            <a:off x="5523978" y="2268698"/>
            <a:ext cx="6039133" cy="3385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2800" b="1" dirty="0"/>
              <a:t>🧠 Lack of Technical Skills</a:t>
            </a:r>
          </a:p>
          <a:p>
            <a:pPr>
              <a:buNone/>
            </a:pPr>
            <a:endParaRPr lang="en-US" sz="2800" b="1" dirty="0"/>
          </a:p>
          <a:p>
            <a:r>
              <a:rPr lang="en-US" sz="2800" b="1" dirty="0"/>
              <a:t>Concern</a:t>
            </a:r>
            <a:r>
              <a:rPr lang="en-US" sz="2800" dirty="0"/>
              <a:t>:</a:t>
            </a:r>
            <a:br>
              <a:rPr lang="en-US" sz="2800" dirty="0"/>
            </a:br>
            <a:r>
              <a:rPr lang="en-US" sz="2800" dirty="0">
                <a:latin typeface="Aptos" panose="020B0004020202020204" pitchFamily="34" charset="0"/>
              </a:rPr>
              <a:t>Many workers feel unprepared for AI integration, with a growing skills gap between existing roles and future needs.</a:t>
            </a:r>
          </a:p>
          <a:p>
            <a:endParaRPr lang="en-US" dirty="0"/>
          </a:p>
        </p:txBody>
      </p:sp>
      <p:pic>
        <p:nvPicPr>
          <p:cNvPr id="3" name="Picture 2" descr="A person pushing a puzzle piece into a book&#10;&#10;AI-generated content may be incorrect.">
            <a:extLst>
              <a:ext uri="{FF2B5EF4-FFF2-40B4-BE49-F238E27FC236}">
                <a16:creationId xmlns:a16="http://schemas.microsoft.com/office/drawing/2014/main" id="{FB172E3A-801D-5B0F-4F46-1DFF4D1FECD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8889" y="1617235"/>
            <a:ext cx="4481730" cy="3606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717352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F0481E-953C-FE90-B0DB-8F2C7D3BDA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309A954A-0BCC-1F3F-CE1F-245C98C38769}"/>
              </a:ext>
            </a:extLst>
          </p:cNvPr>
          <p:cNvSpPr txBox="1"/>
          <p:nvPr/>
        </p:nvSpPr>
        <p:spPr>
          <a:xfrm>
            <a:off x="5223353" y="2252297"/>
            <a:ext cx="6275540" cy="3385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2800" b="1" dirty="0"/>
              <a:t>💸 Unclear ROI</a:t>
            </a:r>
          </a:p>
          <a:p>
            <a:pPr>
              <a:buNone/>
            </a:pPr>
            <a:endParaRPr lang="en-US" sz="2800" b="1" dirty="0"/>
          </a:p>
          <a:p>
            <a:r>
              <a:rPr lang="en-US" sz="2800" b="1" dirty="0"/>
              <a:t>Concern</a:t>
            </a:r>
            <a:r>
              <a:rPr lang="en-US" sz="2800" dirty="0"/>
              <a:t>:</a:t>
            </a:r>
            <a:br>
              <a:rPr lang="en-US" sz="2800" dirty="0"/>
            </a:br>
            <a:r>
              <a:rPr lang="en-US" sz="2800" dirty="0">
                <a:latin typeface="Aptos" panose="020B0004020202020204" pitchFamily="34" charset="0"/>
              </a:rPr>
              <a:t>Organizations hesitate to invest in AI without guaranteed returns—especially when upfront costs and long-term value are hard to measure.</a:t>
            </a:r>
          </a:p>
          <a:p>
            <a:endParaRPr lang="en-US" dirty="0"/>
          </a:p>
        </p:txBody>
      </p:sp>
      <p:pic>
        <p:nvPicPr>
          <p:cNvPr id="3" name="Picture 2" descr="Financial graphs on a dark display">
            <a:extLst>
              <a:ext uri="{FF2B5EF4-FFF2-40B4-BE49-F238E27FC236}">
                <a16:creationId xmlns:a16="http://schemas.microsoft.com/office/drawing/2014/main" id="{98418F3C-FFBB-ADDE-6D77-C080780A5B8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1918" y="1728592"/>
            <a:ext cx="4701435" cy="4002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899295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B0DCD4-FB03-2779-ADAE-12F0A34F5D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AFC67DF3-0D49-A215-4531-32083AD6F24F}"/>
              </a:ext>
            </a:extLst>
          </p:cNvPr>
          <p:cNvSpPr txBox="1"/>
          <p:nvPr/>
        </p:nvSpPr>
        <p:spPr>
          <a:xfrm>
            <a:off x="5849654" y="2341543"/>
            <a:ext cx="5757799" cy="3385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2800" b="1" dirty="0"/>
              <a:t>⚖️ Ethical or Bias Issues</a:t>
            </a:r>
          </a:p>
          <a:p>
            <a:pPr>
              <a:buNone/>
            </a:pPr>
            <a:endParaRPr lang="en-US" sz="2800" b="1" dirty="0"/>
          </a:p>
          <a:p>
            <a:r>
              <a:rPr lang="en-US" sz="2800" b="1" dirty="0"/>
              <a:t>Concern</a:t>
            </a:r>
            <a:r>
              <a:rPr lang="en-US" sz="2800" dirty="0"/>
              <a:t>:</a:t>
            </a:r>
            <a:br>
              <a:rPr lang="en-US" sz="2800" dirty="0"/>
            </a:br>
            <a:r>
              <a:rPr lang="en-US" sz="2800" dirty="0">
                <a:latin typeface="Aptos" panose="020B0004020202020204" pitchFamily="34" charset="0"/>
              </a:rPr>
              <a:t>AI decisions can reflect hidden biases or operate without transparency, making it hard to ensure fairness or accountability.</a:t>
            </a:r>
          </a:p>
          <a:p>
            <a:endParaRPr lang="en-US" dirty="0"/>
          </a:p>
        </p:txBody>
      </p:sp>
      <p:pic>
        <p:nvPicPr>
          <p:cNvPr id="3" name="Picture 2" descr="A robot hand holding a scale&#10;&#10;AI-generated content may be incorrect.">
            <a:extLst>
              <a:ext uri="{FF2B5EF4-FFF2-40B4-BE49-F238E27FC236}">
                <a16:creationId xmlns:a16="http://schemas.microsoft.com/office/drawing/2014/main" id="{D0EABD0C-32CC-B86B-F680-BFE577570D6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4547" y="1499991"/>
            <a:ext cx="4613754" cy="4637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106934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4E06CAB-DBCB-08CC-2ED2-B5051023F21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13792" y="1909176"/>
            <a:ext cx="5188217" cy="334027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09F3DF2-DB2F-4005-555D-CABC77D9490D}"/>
              </a:ext>
            </a:extLst>
          </p:cNvPr>
          <p:cNvSpPr txBox="1"/>
          <p:nvPr/>
        </p:nvSpPr>
        <p:spPr>
          <a:xfrm>
            <a:off x="10687223" y="713984"/>
            <a:ext cx="861774" cy="5461348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ctr"/>
            <a:r>
              <a:rPr lang="en-US" sz="4400" dirty="0">
                <a:latin typeface="Soloist" pitchFamily="2" charset="0"/>
              </a:rPr>
              <a:t>conclusion</a:t>
            </a:r>
          </a:p>
        </p:txBody>
      </p:sp>
    </p:spTree>
    <p:extLst>
      <p:ext uri="{BB962C8B-B14F-4D97-AF65-F5344CB8AC3E}">
        <p14:creationId xmlns:p14="http://schemas.microsoft.com/office/powerpoint/2010/main" val="76238902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BB06700-DCEA-D9BB-33DE-9C48E2857C73}"/>
              </a:ext>
            </a:extLst>
          </p:cNvPr>
          <p:cNvSpPr txBox="1"/>
          <p:nvPr/>
        </p:nvSpPr>
        <p:spPr>
          <a:xfrm>
            <a:off x="1553227" y="1728592"/>
            <a:ext cx="9068844" cy="44996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>
              <a:lnSpc>
                <a:spcPct val="115000"/>
              </a:lnSpc>
              <a:spcAft>
                <a:spcPts val="800"/>
              </a:spcAft>
              <a:buNone/>
            </a:pPr>
            <a:r>
              <a:rPr lang="en-US" sz="2400" b="1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“AI took the grunt work off my plate—but it also made me realize I need to keep learning to stay relevant.”</a:t>
            </a:r>
            <a:br>
              <a:rPr lang="en-US" sz="24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</a:br>
            <a:r>
              <a:rPr lang="en-US" sz="24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— </a:t>
            </a:r>
            <a:r>
              <a:rPr lang="en-US" sz="2400" i="1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Samira K., IT Systems Analyst</a:t>
            </a:r>
            <a:endParaRPr lang="en-US" sz="2400" kern="100" dirty="0">
              <a:effectLst/>
              <a:latin typeface="Aptos" panose="020B0004020202020204" pitchFamily="34" charset="0"/>
              <a:ea typeface="DengXian" panose="02010600030101010101" pitchFamily="2" charset="-122"/>
              <a:cs typeface="Arial" panose="020B0604020202020204" pitchFamily="34" charset="0"/>
            </a:endParaRPr>
          </a:p>
          <a:p>
            <a:pPr marL="0" marR="0">
              <a:lnSpc>
                <a:spcPct val="115000"/>
              </a:lnSpc>
              <a:spcAft>
                <a:spcPts val="800"/>
              </a:spcAft>
              <a:buNone/>
            </a:pPr>
            <a:r>
              <a:rPr lang="en-US" sz="2400" b="1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“It’s like working with a superpowered assistant. I still make the calls, but AI makes the data clearer.”</a:t>
            </a:r>
            <a:br>
              <a:rPr lang="en-US" sz="24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</a:br>
            <a:r>
              <a:rPr lang="en-US" sz="24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— </a:t>
            </a:r>
            <a:r>
              <a:rPr lang="en-US" sz="2400" i="1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Jared M., Project Coordinator</a:t>
            </a:r>
            <a:endParaRPr lang="en-US" sz="2400" kern="100" dirty="0">
              <a:effectLst/>
              <a:latin typeface="Aptos" panose="020B0004020202020204" pitchFamily="34" charset="0"/>
              <a:ea typeface="DengXian" panose="02010600030101010101" pitchFamily="2" charset="-122"/>
              <a:cs typeface="Arial" panose="020B0604020202020204" pitchFamily="34" charset="0"/>
            </a:endParaRPr>
          </a:p>
          <a:p>
            <a:pPr marL="0" marR="0">
              <a:lnSpc>
                <a:spcPct val="115000"/>
              </a:lnSpc>
              <a:spcAft>
                <a:spcPts val="800"/>
              </a:spcAft>
            </a:pPr>
            <a:r>
              <a:rPr lang="en-US" sz="2400" b="1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“Honestly, I’m nervous. What if next year, my role is considered ‘automatable’?”</a:t>
            </a:r>
            <a:br>
              <a:rPr lang="en-US" sz="24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</a:br>
            <a:r>
              <a:rPr lang="en-US" sz="24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— </a:t>
            </a:r>
            <a:r>
              <a:rPr lang="en-US" sz="2400" i="1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Elena D., QA Specialist</a:t>
            </a:r>
            <a:endParaRPr lang="en-US" sz="2400" kern="100" dirty="0">
              <a:effectLst/>
              <a:latin typeface="Aptos" panose="020B0004020202020204" pitchFamily="34" charset="0"/>
              <a:ea typeface="DengXian" panose="02010600030101010101" pitchFamily="2" charset="-122"/>
              <a:cs typeface="Arial" panose="020B0604020202020204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09994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E2F292-EF36-6282-9374-223B522E8D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83061FF-B27A-0BFC-DC86-A7C442B1E15D}"/>
              </a:ext>
            </a:extLst>
          </p:cNvPr>
          <p:cNvSpPr txBox="1"/>
          <p:nvPr/>
        </p:nvSpPr>
        <p:spPr>
          <a:xfrm>
            <a:off x="10256335" y="701458"/>
            <a:ext cx="1292662" cy="5711868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ctr"/>
            <a:r>
              <a:rPr lang="en-US" sz="7200" dirty="0">
                <a:latin typeface="Soloist" pitchFamily="2" charset="0"/>
              </a:rPr>
              <a:t>OVERVIEW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D91820E-1B30-3EAF-AF3F-B192474A5D2D}"/>
              </a:ext>
            </a:extLst>
          </p:cNvPr>
          <p:cNvSpPr txBox="1"/>
          <p:nvPr/>
        </p:nvSpPr>
        <p:spPr>
          <a:xfrm>
            <a:off x="1540701" y="1778696"/>
            <a:ext cx="70646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Soloist" pitchFamily="2" charset="0"/>
              </a:rPr>
              <a:t>The evolution of IT project management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64F1542-5217-3B30-AED7-8C214A61845C}"/>
              </a:ext>
            </a:extLst>
          </p:cNvPr>
          <p:cNvSpPr txBox="1"/>
          <p:nvPr/>
        </p:nvSpPr>
        <p:spPr>
          <a:xfrm>
            <a:off x="1540701" y="3632548"/>
            <a:ext cx="706468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kern="100" dirty="0">
                <a:effectLst/>
                <a:latin typeface="SF Distant Galaxy" panose="00000400000000000000" pitchFamily="2" charset="0"/>
                <a:ea typeface="DengXian" panose="02010600030101010101" pitchFamily="2" charset="-122"/>
                <a:cs typeface="Arial" panose="020B0604020202020204" pitchFamily="34" charset="0"/>
              </a:rPr>
              <a:t>Explore how modern IT projects demand strict scheduling, budgeting, and security—and how failure can lead to serious risks like data breaches or IP theft.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523311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970A682-DBC9-9754-EE47-4B8C6E721D25}"/>
              </a:ext>
            </a:extLst>
          </p:cNvPr>
          <p:cNvSpPr txBox="1"/>
          <p:nvPr/>
        </p:nvSpPr>
        <p:spPr>
          <a:xfrm>
            <a:off x="1540701" y="1791222"/>
            <a:ext cx="9081370" cy="49244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>
              <a:lnSpc>
                <a:spcPct val="115000"/>
              </a:lnSpc>
              <a:spcAft>
                <a:spcPts val="800"/>
              </a:spcAft>
              <a:buNone/>
            </a:pPr>
            <a:r>
              <a:rPr lang="en-US" sz="2400" b="1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“For us, it’s not about replacing people—it’s about reallocating talent to where they make the biggest impact.”</a:t>
            </a:r>
            <a:br>
              <a:rPr lang="en-US" sz="24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</a:br>
            <a:r>
              <a:rPr lang="en-US" sz="24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— </a:t>
            </a:r>
            <a:r>
              <a:rPr lang="en-US" sz="2400" i="1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Marcos L., CIO at </a:t>
            </a:r>
            <a:r>
              <a:rPr lang="en-US" sz="2400" i="1" kern="100" dirty="0" err="1">
                <a:effectLst/>
                <a:latin typeface="Aptos" panose="020B00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NexTech</a:t>
            </a:r>
            <a:r>
              <a:rPr lang="en-US" sz="2400" i="1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Solutions</a:t>
            </a:r>
            <a:endParaRPr lang="en-US" sz="2400" kern="100" dirty="0">
              <a:effectLst/>
              <a:latin typeface="Aptos" panose="020B0004020202020204" pitchFamily="34" charset="0"/>
              <a:ea typeface="DengXian" panose="02010600030101010101" pitchFamily="2" charset="-122"/>
              <a:cs typeface="Arial" panose="020B0604020202020204" pitchFamily="34" charset="0"/>
            </a:endParaRPr>
          </a:p>
          <a:p>
            <a:pPr marL="0" marR="0">
              <a:lnSpc>
                <a:spcPct val="115000"/>
              </a:lnSpc>
              <a:spcAft>
                <a:spcPts val="800"/>
              </a:spcAft>
              <a:buNone/>
            </a:pPr>
            <a:r>
              <a:rPr lang="en-US" sz="2400" b="1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“We implemented AI tools to cut down delays. What we didn’t expect was better morale—people liked not being stuck in spreadsheets.”</a:t>
            </a:r>
            <a:br>
              <a:rPr lang="en-US" sz="24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</a:br>
            <a:r>
              <a:rPr lang="en-US" sz="24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— </a:t>
            </a:r>
            <a:r>
              <a:rPr lang="en-US" sz="2400" i="1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Denise P., IT Operations Manager</a:t>
            </a:r>
            <a:endParaRPr lang="en-US" sz="2400" kern="100" dirty="0">
              <a:effectLst/>
              <a:latin typeface="Aptos" panose="020B0004020202020204" pitchFamily="34" charset="0"/>
              <a:ea typeface="DengXian" panose="02010600030101010101" pitchFamily="2" charset="-122"/>
              <a:cs typeface="Arial" panose="020B0604020202020204" pitchFamily="34" charset="0"/>
            </a:endParaRPr>
          </a:p>
          <a:p>
            <a:pPr marL="0" marR="0">
              <a:lnSpc>
                <a:spcPct val="115000"/>
              </a:lnSpc>
              <a:spcAft>
                <a:spcPts val="800"/>
              </a:spcAft>
            </a:pPr>
            <a:r>
              <a:rPr lang="en-US" sz="2400" b="1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“AI gives us scale. One project manager can now oversee five initiatives instead of two.”</a:t>
            </a:r>
            <a:br>
              <a:rPr lang="en-US" sz="24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</a:br>
            <a:r>
              <a:rPr lang="en-US" sz="24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— </a:t>
            </a:r>
            <a:r>
              <a:rPr lang="en-US" sz="2400" i="1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Brian F., Director of Digital Transformation</a:t>
            </a:r>
            <a:endParaRPr lang="en-US" sz="2400" kern="100" dirty="0">
              <a:effectLst/>
              <a:latin typeface="Aptos" panose="020B0004020202020204" pitchFamily="34" charset="0"/>
              <a:ea typeface="DengXian" panose="02010600030101010101" pitchFamily="2" charset="-122"/>
              <a:cs typeface="Arial" panose="020B0604020202020204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225455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8D90DC6-5E36-57D8-F881-AF320C74D14C}"/>
              </a:ext>
            </a:extLst>
          </p:cNvPr>
          <p:cNvSpPr txBox="1"/>
          <p:nvPr/>
        </p:nvSpPr>
        <p:spPr>
          <a:xfrm>
            <a:off x="1590805" y="1816274"/>
            <a:ext cx="8129392" cy="44996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>
              <a:lnSpc>
                <a:spcPct val="115000"/>
              </a:lnSpc>
              <a:spcAft>
                <a:spcPts val="800"/>
              </a:spcAft>
              <a:buNone/>
            </a:pPr>
            <a:r>
              <a:rPr lang="en-US" sz="2400" b="1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“It’s frustrating when AI screens my resume before a human ever sees it.”</a:t>
            </a:r>
            <a:br>
              <a:rPr lang="en-US" sz="24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</a:br>
            <a:r>
              <a:rPr lang="en-US" sz="24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— </a:t>
            </a:r>
            <a:r>
              <a:rPr lang="en-US" sz="2400" i="1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Reggie T., Recent IT Graduate</a:t>
            </a:r>
            <a:endParaRPr lang="en-US" sz="2400" kern="100" dirty="0">
              <a:effectLst/>
              <a:latin typeface="Aptos" panose="020B0004020202020204" pitchFamily="34" charset="0"/>
              <a:ea typeface="DengXian" panose="02010600030101010101" pitchFamily="2" charset="-122"/>
              <a:cs typeface="Arial" panose="020B0604020202020204" pitchFamily="34" charset="0"/>
            </a:endParaRPr>
          </a:p>
          <a:p>
            <a:pPr marL="0" marR="0">
              <a:lnSpc>
                <a:spcPct val="115000"/>
              </a:lnSpc>
              <a:spcAft>
                <a:spcPts val="800"/>
              </a:spcAft>
              <a:buNone/>
            </a:pPr>
            <a:r>
              <a:rPr lang="en-US" sz="2400" b="1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“I use ChatGPT to prep for interviews. It’s weird, but also kind of genius.”</a:t>
            </a:r>
            <a:br>
              <a:rPr lang="en-US" sz="24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</a:br>
            <a:r>
              <a:rPr lang="en-US" sz="24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— </a:t>
            </a:r>
            <a:r>
              <a:rPr lang="en-US" sz="2400" i="1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Lana R., Freelance Developer</a:t>
            </a:r>
            <a:endParaRPr lang="en-US" sz="2400" kern="100" dirty="0">
              <a:effectLst/>
              <a:latin typeface="Aptos" panose="020B0004020202020204" pitchFamily="34" charset="0"/>
              <a:ea typeface="DengXian" panose="02010600030101010101" pitchFamily="2" charset="-122"/>
              <a:cs typeface="Arial" panose="020B0604020202020204" pitchFamily="34" charset="0"/>
            </a:endParaRPr>
          </a:p>
          <a:p>
            <a:pPr marL="0" marR="0">
              <a:lnSpc>
                <a:spcPct val="115000"/>
              </a:lnSpc>
              <a:spcAft>
                <a:spcPts val="800"/>
              </a:spcAft>
            </a:pPr>
            <a:r>
              <a:rPr lang="en-US" sz="2400" b="1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“AI is both the gatekeeper and the opportunity. You just have to understand how to play the game.”</a:t>
            </a:r>
            <a:br>
              <a:rPr lang="en-US" sz="24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</a:br>
            <a:r>
              <a:rPr lang="en-US" sz="24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— </a:t>
            </a:r>
            <a:r>
              <a:rPr lang="en-US" sz="2400" i="1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Andre M., Transitioning Systems Admin</a:t>
            </a:r>
            <a:endParaRPr lang="en-US" sz="2400" kern="100" dirty="0">
              <a:effectLst/>
              <a:latin typeface="Aptos" panose="020B0004020202020204" pitchFamily="34" charset="0"/>
              <a:ea typeface="DengXian" panose="02010600030101010101" pitchFamily="2" charset="-122"/>
              <a:cs typeface="Arial" panose="020B0604020202020204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286380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4BDB034-8CD6-48F0-631F-2E13F2EDA54C}"/>
              </a:ext>
            </a:extLst>
          </p:cNvPr>
          <p:cNvSpPr txBox="1"/>
          <p:nvPr/>
        </p:nvSpPr>
        <p:spPr>
          <a:xfrm>
            <a:off x="10687223" y="713984"/>
            <a:ext cx="861774" cy="5461348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ctr"/>
            <a:r>
              <a:rPr lang="en-US" sz="4400" dirty="0">
                <a:latin typeface="Soloist" pitchFamily="2" charset="0"/>
              </a:rPr>
              <a:t>references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E81A087-979E-02CB-1E67-4E17F9B6EB79}"/>
              </a:ext>
            </a:extLst>
          </p:cNvPr>
          <p:cNvSpPr txBox="1"/>
          <p:nvPr/>
        </p:nvSpPr>
        <p:spPr>
          <a:xfrm>
            <a:off x="914400" y="2229633"/>
            <a:ext cx="9018740" cy="3855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>
              <a:lnSpc>
                <a:spcPct val="115000"/>
              </a:lnSpc>
              <a:spcAft>
                <a:spcPts val="800"/>
              </a:spcAft>
              <a:buNone/>
            </a:pPr>
            <a:r>
              <a:rPr lang="en-US" sz="2400" b="1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References</a:t>
            </a:r>
            <a:endParaRPr lang="en-US" sz="2400" kern="100" dirty="0">
              <a:effectLst/>
              <a:latin typeface="Aptos" panose="020B0004020202020204" pitchFamily="34" charset="0"/>
              <a:ea typeface="DengXian" panose="02010600030101010101" pitchFamily="2" charset="-122"/>
              <a:cs typeface="Arial" panose="020B0604020202020204" pitchFamily="34" charset="0"/>
            </a:endParaRPr>
          </a:p>
          <a:p>
            <a:pPr marL="342900" marR="0" lvl="0" indent="-342900">
              <a:lnSpc>
                <a:spcPct val="115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24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Project Management Institute. (2021). </a:t>
            </a:r>
            <a:r>
              <a:rPr lang="en-US" sz="2400" i="1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A Guide to the Project Management Body of Knowledge (PMBOK® Guide)</a:t>
            </a:r>
            <a:r>
              <a:rPr lang="en-US" sz="24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(7th ed.).</a:t>
            </a:r>
          </a:p>
          <a:p>
            <a:pPr marL="342900" marR="0" lvl="0" indent="-342900">
              <a:lnSpc>
                <a:spcPct val="115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24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CIO.com. (2023). </a:t>
            </a:r>
            <a:r>
              <a:rPr lang="en-US" sz="2400" i="1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Top Reasons IT Projects Fail</a:t>
            </a:r>
            <a:r>
              <a:rPr lang="en-US" sz="24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.</a:t>
            </a:r>
          </a:p>
          <a:p>
            <a:pPr marL="342900" marR="0" lvl="0" indent="-342900">
              <a:lnSpc>
                <a:spcPct val="115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24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Harvard Business Review. (2022). </a:t>
            </a:r>
            <a:r>
              <a:rPr lang="en-US" sz="2400" i="1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How AI is Changing Project Management</a:t>
            </a:r>
            <a:r>
              <a:rPr lang="en-US" sz="24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.</a:t>
            </a:r>
          </a:p>
          <a:p>
            <a:pPr marL="342900" marR="0" lvl="0" indent="-342900">
              <a:lnSpc>
                <a:spcPct val="115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24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TechRepublic. (2023). </a:t>
            </a:r>
            <a:r>
              <a:rPr lang="en-US" sz="2400" i="1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AI Tools Transforming IT Project Success</a:t>
            </a:r>
            <a:r>
              <a:rPr lang="en-US" sz="24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300414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A1ECFB-8464-9044-0CAB-1749000C0B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E5618D5-73F0-E04D-85E7-8ABA278A4F47}"/>
              </a:ext>
            </a:extLst>
          </p:cNvPr>
          <p:cNvSpPr txBox="1"/>
          <p:nvPr/>
        </p:nvSpPr>
        <p:spPr>
          <a:xfrm>
            <a:off x="10687223" y="713984"/>
            <a:ext cx="861774" cy="5461348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ctr"/>
            <a:r>
              <a:rPr lang="en-US" sz="4400" dirty="0">
                <a:latin typeface="Soloist" pitchFamily="2" charset="0"/>
              </a:rPr>
              <a:t>Visual source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37CF057-0A39-9B4A-CD83-B2A8EFF01A9B}"/>
              </a:ext>
            </a:extLst>
          </p:cNvPr>
          <p:cNvSpPr txBox="1"/>
          <p:nvPr/>
        </p:nvSpPr>
        <p:spPr>
          <a:xfrm>
            <a:off x="914400" y="2229633"/>
            <a:ext cx="9018740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>
              <a:lnSpc>
                <a:spcPct val="115000"/>
              </a:lnSpc>
              <a:spcAft>
                <a:spcPts val="800"/>
              </a:spcAft>
              <a:buNone/>
            </a:pPr>
            <a:r>
              <a:rPr lang="en-US" sz="2800" b="1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Visual Sources</a:t>
            </a:r>
            <a:endParaRPr lang="en-US" sz="2800" kern="100" dirty="0">
              <a:effectLst/>
              <a:latin typeface="Aptos" panose="020B0004020202020204" pitchFamily="34" charset="0"/>
              <a:ea typeface="DengXian" panose="02010600030101010101" pitchFamily="2" charset="-122"/>
              <a:cs typeface="Arial" panose="020B0604020202020204" pitchFamily="34" charset="0"/>
            </a:endParaRPr>
          </a:p>
          <a:p>
            <a:pPr marL="342900" marR="0" lvl="0" indent="-342900">
              <a:lnSpc>
                <a:spcPct val="115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2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All people-style images were created using OpenAI image tools.</a:t>
            </a:r>
          </a:p>
          <a:p>
            <a:pPr marL="342900" marR="0" lvl="0" indent="-342900">
              <a:lnSpc>
                <a:spcPct val="115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28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Stock photos were sourced from Microsoft stock and Google Search under fair use for educational purposes.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156571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A635CD-1BA8-0B5C-9B61-DCCC70B214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7B3322D-C2ED-B528-19EC-DB4F16B5F59C}"/>
              </a:ext>
            </a:extLst>
          </p:cNvPr>
          <p:cNvSpPr txBox="1"/>
          <p:nvPr/>
        </p:nvSpPr>
        <p:spPr>
          <a:xfrm>
            <a:off x="10687223" y="713984"/>
            <a:ext cx="861774" cy="5461348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ctr"/>
            <a:r>
              <a:rPr lang="en-US" sz="4400" dirty="0">
                <a:latin typeface="Soloist" pitchFamily="2" charset="0"/>
              </a:rPr>
              <a:t>disclaimer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010F4BE-3334-1278-AE30-FAE3200D481D}"/>
              </a:ext>
            </a:extLst>
          </p:cNvPr>
          <p:cNvSpPr txBox="1"/>
          <p:nvPr/>
        </p:nvSpPr>
        <p:spPr>
          <a:xfrm>
            <a:off x="914400" y="2229633"/>
            <a:ext cx="9018740" cy="26981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>
              <a:lnSpc>
                <a:spcPct val="115000"/>
              </a:lnSpc>
              <a:spcAft>
                <a:spcPts val="800"/>
              </a:spcAft>
              <a:buNone/>
            </a:pPr>
            <a:r>
              <a:rPr lang="en-US" sz="2400" b="1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Disclaimer</a:t>
            </a:r>
            <a:endParaRPr lang="en-US" sz="2400" kern="100" dirty="0">
              <a:effectLst/>
              <a:latin typeface="Aptos" panose="020B0004020202020204" pitchFamily="34" charset="0"/>
              <a:ea typeface="DengXian" panose="02010600030101010101" pitchFamily="2" charset="-122"/>
              <a:cs typeface="Arial" panose="020B0604020202020204" pitchFamily="34" charset="0"/>
            </a:endParaRPr>
          </a:p>
          <a:p>
            <a:pPr marL="0" marR="0">
              <a:lnSpc>
                <a:spcPct val="115000"/>
              </a:lnSpc>
              <a:spcAft>
                <a:spcPts val="800"/>
              </a:spcAft>
            </a:pPr>
            <a:r>
              <a:rPr lang="en-US" sz="2400" b="1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Note:</a:t>
            </a:r>
            <a:r>
              <a:rPr lang="en-US" sz="2400" kern="1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 No actual survey was conducted. The data presented (e.g., "900 surveys sent out, 500 returned") was AI-generated for illustrative purposes only. The insights and research content remain grounded in current industry practices and expert perspectives.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21128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D7060A-441B-DC63-3875-A88DB5CC8C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1C2EF18-3905-0234-A55E-46AA55E8B326}"/>
              </a:ext>
            </a:extLst>
          </p:cNvPr>
          <p:cNvSpPr txBox="1"/>
          <p:nvPr/>
        </p:nvSpPr>
        <p:spPr>
          <a:xfrm>
            <a:off x="10256335" y="701458"/>
            <a:ext cx="1292662" cy="567429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ctr"/>
            <a:r>
              <a:rPr lang="en-US" sz="7200" dirty="0">
                <a:latin typeface="Soloist" pitchFamily="2" charset="0"/>
              </a:rPr>
              <a:t>OVERVIEW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17C0745-D144-043D-0CFB-7AED1B3B32D6}"/>
              </a:ext>
            </a:extLst>
          </p:cNvPr>
          <p:cNvSpPr txBox="1"/>
          <p:nvPr/>
        </p:nvSpPr>
        <p:spPr>
          <a:xfrm>
            <a:off x="1540701" y="1778696"/>
            <a:ext cx="70646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Soloist" pitchFamily="2" charset="0"/>
              </a:rPr>
              <a:t>The role of artificial intelligence in project execution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80DC25E-91F9-CE5D-79CD-CFF219BF9492}"/>
              </a:ext>
            </a:extLst>
          </p:cNvPr>
          <p:cNvSpPr txBox="1"/>
          <p:nvPr/>
        </p:nvSpPr>
        <p:spPr>
          <a:xfrm>
            <a:off x="1716065" y="3782860"/>
            <a:ext cx="706468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>
                <a:effectLst/>
                <a:latin typeface="SF Distant Galaxy" panose="00000400000000000000" pitchFamily="2" charset="0"/>
                <a:ea typeface="DengXian" panose="02010600030101010101" pitchFamily="2" charset="-122"/>
                <a:cs typeface="Arial" panose="020B0604020202020204" pitchFamily="34" charset="0"/>
              </a:rPr>
              <a:t>Discover how AI is transforming project workflows, improving accuracy, and helping organizations stay on budget and on time through smarter planning and automation</a:t>
            </a:r>
            <a:endParaRPr lang="en-US" sz="2400" dirty="0">
              <a:latin typeface="SF Distant Galaxy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37113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060637-57AD-4250-B272-7A85D44133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3BD9CEF-D41F-4838-6697-7417627211A8}"/>
              </a:ext>
            </a:extLst>
          </p:cNvPr>
          <p:cNvSpPr txBox="1"/>
          <p:nvPr/>
        </p:nvSpPr>
        <p:spPr>
          <a:xfrm>
            <a:off x="10256335" y="701458"/>
            <a:ext cx="1292662" cy="5686816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ctr"/>
            <a:r>
              <a:rPr lang="en-US" sz="7200" dirty="0">
                <a:latin typeface="Soloist" pitchFamily="2" charset="0"/>
              </a:rPr>
              <a:t>OVERVIEW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101578D-0271-378E-6C44-5DF43493C237}"/>
              </a:ext>
            </a:extLst>
          </p:cNvPr>
          <p:cNvSpPr txBox="1"/>
          <p:nvPr/>
        </p:nvSpPr>
        <p:spPr>
          <a:xfrm>
            <a:off x="1540701" y="1778696"/>
            <a:ext cx="70646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effectLst/>
                <a:latin typeface="Soloist" pitchFamily="2" charset="0"/>
                <a:ea typeface="DengXian" panose="02010600030101010101" pitchFamily="2" charset="-122"/>
                <a:cs typeface="Arial" panose="020B0604020202020204" pitchFamily="34" charset="0"/>
              </a:rPr>
              <a:t>Perspectives from Across the Workforce</a:t>
            </a:r>
            <a:endParaRPr lang="en-US" sz="3200" dirty="0">
              <a:latin typeface="Soloist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2729252-AA8C-B380-7974-D128CBD3CA43}"/>
              </a:ext>
            </a:extLst>
          </p:cNvPr>
          <p:cNvSpPr txBox="1"/>
          <p:nvPr/>
        </p:nvSpPr>
        <p:spPr>
          <a:xfrm>
            <a:off x="1716065" y="3782860"/>
            <a:ext cx="7064680" cy="21713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just">
              <a:lnSpc>
                <a:spcPct val="115000"/>
              </a:lnSpc>
              <a:spcAft>
                <a:spcPts val="800"/>
              </a:spcAft>
            </a:pPr>
            <a:r>
              <a:rPr lang="en-US" sz="2400" kern="100" dirty="0">
                <a:effectLst/>
                <a:latin typeface="SF Distant Galaxy" panose="00000400000000000000" pitchFamily="2" charset="0"/>
                <a:ea typeface="DengXian" panose="02010600030101010101" pitchFamily="2" charset="-122"/>
                <a:cs typeface="Arial" panose="020B0604020202020204" pitchFamily="34" charset="0"/>
              </a:rPr>
              <a:t>Gain insight into how employers, employees, job seekers, and students each view AI’s impact on their roles and the future of work in IT.</a:t>
            </a:r>
          </a:p>
        </p:txBody>
      </p:sp>
    </p:spTree>
    <p:extLst>
      <p:ext uri="{BB962C8B-B14F-4D97-AF65-F5344CB8AC3E}">
        <p14:creationId xmlns:p14="http://schemas.microsoft.com/office/powerpoint/2010/main" val="42296655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tuffed toy of a baby&#10;&#10;AI-generated content may be incorrect.">
            <a:extLst>
              <a:ext uri="{FF2B5EF4-FFF2-40B4-BE49-F238E27FC236}">
                <a16:creationId xmlns:a16="http://schemas.microsoft.com/office/drawing/2014/main" id="{1C44298F-EC89-5610-4418-E57BFA7039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3545" y="3118980"/>
            <a:ext cx="2025041" cy="3037562"/>
          </a:xfrm>
          <a:prstGeom prst="rect">
            <a:avLst/>
          </a:prstGeom>
        </p:spPr>
      </p:pic>
      <p:pic>
        <p:nvPicPr>
          <p:cNvPr id="5" name="Picture 4" descr="A stuffed toy with a black and green uniform&#10;&#10;AI-generated content may be incorrect.">
            <a:extLst>
              <a:ext uri="{FF2B5EF4-FFF2-40B4-BE49-F238E27FC236}">
                <a16:creationId xmlns:a16="http://schemas.microsoft.com/office/drawing/2014/main" id="{D9765810-1B79-46DF-3136-6701EB5C25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8523" y="3207706"/>
            <a:ext cx="2948836" cy="2948836"/>
          </a:xfrm>
          <a:prstGeom prst="rect">
            <a:avLst/>
          </a:prstGeom>
        </p:spPr>
      </p:pic>
      <p:pic>
        <p:nvPicPr>
          <p:cNvPr id="7" name="Picture 6" descr="A stuffed toy child in a black suit&#10;&#10;AI-generated content may be incorrect.">
            <a:extLst>
              <a:ext uri="{FF2B5EF4-FFF2-40B4-BE49-F238E27FC236}">
                <a16:creationId xmlns:a16="http://schemas.microsoft.com/office/drawing/2014/main" id="{D7E06515-CF8D-0F98-1B15-63986445EF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47359" y="2874723"/>
            <a:ext cx="2187879" cy="3281819"/>
          </a:xfrm>
          <a:prstGeom prst="rect">
            <a:avLst/>
          </a:prstGeom>
        </p:spPr>
      </p:pic>
      <p:pic>
        <p:nvPicPr>
          <p:cNvPr id="9" name="Picture 8" descr="A stuffed toy child holding a device&#10;&#10;AI-generated content may be incorrect.">
            <a:extLst>
              <a:ext uri="{FF2B5EF4-FFF2-40B4-BE49-F238E27FC236}">
                <a16:creationId xmlns:a16="http://schemas.microsoft.com/office/drawing/2014/main" id="{F2ED2360-9EC1-A3E5-2629-8B85D2575C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41501" y="1816274"/>
            <a:ext cx="4340268" cy="4340268"/>
          </a:xfrm>
          <a:prstGeom prst="rect">
            <a:avLst/>
          </a:prstGeom>
        </p:spPr>
      </p:pic>
      <p:sp>
        <p:nvSpPr>
          <p:cNvPr id="10" name="Arrow: Right 9">
            <a:extLst>
              <a:ext uri="{FF2B5EF4-FFF2-40B4-BE49-F238E27FC236}">
                <a16:creationId xmlns:a16="http://schemas.microsoft.com/office/drawing/2014/main" id="{CD918E68-4695-BC98-A1D3-430AC15A26F2}"/>
              </a:ext>
            </a:extLst>
          </p:cNvPr>
          <p:cNvSpPr/>
          <p:nvPr/>
        </p:nvSpPr>
        <p:spPr>
          <a:xfrm rot="20869373">
            <a:off x="920244" y="1052187"/>
            <a:ext cx="8379912" cy="1778696"/>
          </a:xfrm>
          <a:prstGeom prst="righ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Soloist" pitchFamily="2" charset="0"/>
              </a:rPr>
              <a:t>EVOLUTION IN AI PROJECT MANAGEMENT</a:t>
            </a:r>
          </a:p>
        </p:txBody>
      </p:sp>
    </p:spTree>
    <p:extLst>
      <p:ext uri="{BB962C8B-B14F-4D97-AF65-F5344CB8AC3E}">
        <p14:creationId xmlns:p14="http://schemas.microsoft.com/office/powerpoint/2010/main" val="42787642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28422B-3509-43EC-15BB-7708014E84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tuffed toy of a baby&#10;&#10;AI-generated content may be incorrect.">
            <a:extLst>
              <a:ext uri="{FF2B5EF4-FFF2-40B4-BE49-F238E27FC236}">
                <a16:creationId xmlns:a16="http://schemas.microsoft.com/office/drawing/2014/main" id="{74D5D786-82CA-5726-6946-556537C4BF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3545" y="3118980"/>
            <a:ext cx="2025041" cy="3037562"/>
          </a:xfrm>
          <a:prstGeom prst="rect">
            <a:avLst/>
          </a:prstGeom>
        </p:spPr>
      </p:pic>
      <p:sp>
        <p:nvSpPr>
          <p:cNvPr id="10" name="Arrow: Right 9">
            <a:extLst>
              <a:ext uri="{FF2B5EF4-FFF2-40B4-BE49-F238E27FC236}">
                <a16:creationId xmlns:a16="http://schemas.microsoft.com/office/drawing/2014/main" id="{62F3B041-5B34-D53C-BA1C-9AC1D5F215BF}"/>
              </a:ext>
            </a:extLst>
          </p:cNvPr>
          <p:cNvSpPr/>
          <p:nvPr/>
        </p:nvSpPr>
        <p:spPr>
          <a:xfrm rot="20869373">
            <a:off x="920244" y="1052187"/>
            <a:ext cx="8379912" cy="1778696"/>
          </a:xfrm>
          <a:prstGeom prst="righ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Soloist" pitchFamily="2" charset="0"/>
              </a:rPr>
              <a:t>EVOLUTION IN AI PROJECT MANAGEMENT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997353C-CC8E-051B-11C4-907355333CC2}"/>
              </a:ext>
            </a:extLst>
          </p:cNvPr>
          <p:cNvSpPr txBox="1"/>
          <p:nvPr/>
        </p:nvSpPr>
        <p:spPr>
          <a:xfrm>
            <a:off x="4246323" y="4325446"/>
            <a:ext cx="635069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8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Informal, undocumented processes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8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Whiteboards, paper checklists</a:t>
            </a:r>
            <a:endParaRPr lang="en-US" sz="2800" dirty="0">
              <a:latin typeface="Aptos" panose="020B0004020202020204" pitchFamily="34" charset="0"/>
              <a:ea typeface="DengXian" panose="02010600030101010101" pitchFamily="2" charset="-122"/>
              <a:cs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8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Success relied on individual heroics</a:t>
            </a:r>
            <a:endParaRPr lang="en-US" sz="28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B00B609-B0CC-B5F3-14D5-816EF0EBF4BA}"/>
              </a:ext>
            </a:extLst>
          </p:cNvPr>
          <p:cNvSpPr txBox="1"/>
          <p:nvPr/>
        </p:nvSpPr>
        <p:spPr>
          <a:xfrm>
            <a:off x="5277427" y="2755726"/>
            <a:ext cx="367012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Soloist" pitchFamily="2" charset="0"/>
              </a:rPr>
              <a:t>Baby steps pre-1990’s</a:t>
            </a:r>
          </a:p>
        </p:txBody>
      </p:sp>
    </p:spTree>
    <p:extLst>
      <p:ext uri="{BB962C8B-B14F-4D97-AF65-F5344CB8AC3E}">
        <p14:creationId xmlns:p14="http://schemas.microsoft.com/office/powerpoint/2010/main" val="38737778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ADD83E-10D3-A76E-5C7E-F53962AB63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tuffed toy with a black and green uniform&#10;&#10;AI-generated content may be incorrect.">
            <a:extLst>
              <a:ext uri="{FF2B5EF4-FFF2-40B4-BE49-F238E27FC236}">
                <a16:creationId xmlns:a16="http://schemas.microsoft.com/office/drawing/2014/main" id="{E3DE3006-6C4B-ED18-2F4B-2A3C57B233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4105" y="3232758"/>
            <a:ext cx="2948836" cy="2948836"/>
          </a:xfrm>
          <a:prstGeom prst="rect">
            <a:avLst/>
          </a:prstGeom>
        </p:spPr>
      </p:pic>
      <p:sp>
        <p:nvSpPr>
          <p:cNvPr id="10" name="Arrow: Right 9">
            <a:extLst>
              <a:ext uri="{FF2B5EF4-FFF2-40B4-BE49-F238E27FC236}">
                <a16:creationId xmlns:a16="http://schemas.microsoft.com/office/drawing/2014/main" id="{BD75DF2A-C146-E0FE-BD5E-8971A9850463}"/>
              </a:ext>
            </a:extLst>
          </p:cNvPr>
          <p:cNvSpPr/>
          <p:nvPr/>
        </p:nvSpPr>
        <p:spPr>
          <a:xfrm rot="20869373">
            <a:off x="920244" y="1052187"/>
            <a:ext cx="8379912" cy="1778696"/>
          </a:xfrm>
          <a:prstGeom prst="righ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Soloist" pitchFamily="2" charset="0"/>
              </a:rPr>
              <a:t>EVOLUTION IN AI PROJECT MANAGEMENT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12139CF-7033-ABD5-8B57-E5D462F6F25D}"/>
              </a:ext>
            </a:extLst>
          </p:cNvPr>
          <p:cNvSpPr txBox="1"/>
          <p:nvPr/>
        </p:nvSpPr>
        <p:spPr>
          <a:xfrm>
            <a:off x="5704561" y="2411770"/>
            <a:ext cx="548848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Soloist" pitchFamily="2" charset="0"/>
              </a:rPr>
              <a:t>Child stage</a:t>
            </a:r>
          </a:p>
          <a:p>
            <a:pPr algn="ctr"/>
            <a:r>
              <a:rPr lang="en-US" sz="3200" dirty="0">
                <a:latin typeface="Soloist" pitchFamily="2" charset="0"/>
              </a:rPr>
              <a:t>1990’s- early 2000’s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139868E-28FE-032F-24C1-34A9331FF05F}"/>
              </a:ext>
            </a:extLst>
          </p:cNvPr>
          <p:cNvSpPr txBox="1"/>
          <p:nvPr/>
        </p:nvSpPr>
        <p:spPr>
          <a:xfrm>
            <a:off x="5273458" y="3907621"/>
            <a:ext cx="635069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Introduction of basic digital tools   (Excel, email chains)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Waterfall models gain traction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Linear planning, little flexibility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996368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F977E5-B29D-0DA5-0E95-AD3D5B1BAC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stuffed toy child in a black suit&#10;&#10;AI-generated content may be incorrect.">
            <a:extLst>
              <a:ext uri="{FF2B5EF4-FFF2-40B4-BE49-F238E27FC236}">
                <a16:creationId xmlns:a16="http://schemas.microsoft.com/office/drawing/2014/main" id="{D510D3FB-CD36-5765-9C20-FF4549877E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8510" y="2949879"/>
            <a:ext cx="2187879" cy="3281819"/>
          </a:xfrm>
          <a:prstGeom prst="rect">
            <a:avLst/>
          </a:prstGeom>
        </p:spPr>
      </p:pic>
      <p:sp>
        <p:nvSpPr>
          <p:cNvPr id="10" name="Arrow: Right 9">
            <a:extLst>
              <a:ext uri="{FF2B5EF4-FFF2-40B4-BE49-F238E27FC236}">
                <a16:creationId xmlns:a16="http://schemas.microsoft.com/office/drawing/2014/main" id="{2D9198FB-2AC6-1BEF-DE0B-CF0C1D0E9A44}"/>
              </a:ext>
            </a:extLst>
          </p:cNvPr>
          <p:cNvSpPr/>
          <p:nvPr/>
        </p:nvSpPr>
        <p:spPr>
          <a:xfrm rot="20869373">
            <a:off x="920244" y="1052187"/>
            <a:ext cx="8379912" cy="1778696"/>
          </a:xfrm>
          <a:prstGeom prst="righ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Soloist" pitchFamily="2" charset="0"/>
              </a:rPr>
              <a:t>EVOLUTION IN AI PROJECT MANAGEMENT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5F8F4DF-342A-C06C-5BFF-372BF4E3FDBE}"/>
              </a:ext>
            </a:extLst>
          </p:cNvPr>
          <p:cNvSpPr txBox="1"/>
          <p:nvPr/>
        </p:nvSpPr>
        <p:spPr>
          <a:xfrm>
            <a:off x="5704561" y="2411770"/>
            <a:ext cx="548848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Soloist" pitchFamily="2" charset="0"/>
              </a:rPr>
              <a:t>Teenage stage</a:t>
            </a:r>
          </a:p>
          <a:p>
            <a:pPr algn="ctr"/>
            <a:r>
              <a:rPr lang="en-US" sz="3200" dirty="0">
                <a:latin typeface="Soloist" pitchFamily="2" charset="0"/>
              </a:rPr>
              <a:t>Mid 2000’s-2010’s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7C14A58-897D-3B7A-0D00-3094431C8FD4}"/>
              </a:ext>
            </a:extLst>
          </p:cNvPr>
          <p:cNvSpPr txBox="1"/>
          <p:nvPr/>
        </p:nvSpPr>
        <p:spPr>
          <a:xfrm>
            <a:off x="4572000" y="3907621"/>
            <a:ext cx="705215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Agile, Scrum, and iterative development emerge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Collaboration tools (e.g., SharePoint, Basecamp)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effectLst/>
                <a:latin typeface="Aptos" panose="020B00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Teams start to adapt but still experience growing pains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284308013"/>
      </p:ext>
    </p:extLst>
  </p:cSld>
  <p:clrMapOvr>
    <a:masterClrMapping/>
  </p:clrMapOvr>
</p:sld>
</file>

<file path=ppt/theme/theme1.xml><?xml version="1.0" encoding="utf-8"?>
<a:theme xmlns:a="http://schemas.openxmlformats.org/drawingml/2006/main" name="Vapor Trail">
  <a:themeElements>
    <a:clrScheme name="Vapor Trail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DF2E28"/>
      </a:accent1>
      <a:accent2>
        <a:srgbClr val="FE801A"/>
      </a:accent2>
      <a:accent3>
        <a:srgbClr val="E9BF35"/>
      </a:accent3>
      <a:accent4>
        <a:srgbClr val="81BB42"/>
      </a:accent4>
      <a:accent5>
        <a:srgbClr val="32C7A9"/>
      </a:accent5>
      <a:accent6>
        <a:srgbClr val="4A9BDC"/>
      </a:accent6>
      <a:hlink>
        <a:srgbClr val="F0532B"/>
      </a:hlink>
      <a:folHlink>
        <a:srgbClr val="F38B53"/>
      </a:folHlink>
    </a:clrScheme>
    <a:fontScheme name="Vapor Trail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apor Trail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8F31A783-2159-4870-BC29-2BA7D038EA4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Vapor Trail</Template>
  <TotalTime>0</TotalTime>
  <Words>1176</Words>
  <Application>Microsoft Office PowerPoint</Application>
  <PresentationFormat>Widescreen</PresentationFormat>
  <Paragraphs>123</Paragraphs>
  <Slides>34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4" baseType="lpstr">
      <vt:lpstr>Aptos</vt:lpstr>
      <vt:lpstr>Arial</vt:lpstr>
      <vt:lpstr>Century Gothic</vt:lpstr>
      <vt:lpstr>Segoe UI Emoji</vt:lpstr>
      <vt:lpstr>SF Distant Galaxy</vt:lpstr>
      <vt:lpstr>Soloist</vt:lpstr>
      <vt:lpstr>Symbol</vt:lpstr>
      <vt:lpstr>Times New Roman</vt:lpstr>
      <vt:lpstr>Wingdings</vt:lpstr>
      <vt:lpstr>Vapor Trail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Howard Stone</dc:creator>
  <cp:lastModifiedBy>Howard Stone</cp:lastModifiedBy>
  <cp:revision>2</cp:revision>
  <dcterms:created xsi:type="dcterms:W3CDTF">2025-05-07T07:26:50Z</dcterms:created>
  <dcterms:modified xsi:type="dcterms:W3CDTF">2025-07-29T09:24:56Z</dcterms:modified>
</cp:coreProperties>
</file>